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14_F7C33123.xml" ContentType="application/vnd.ms-powerpoint.comments+xml"/>
  <Override PartName="/ppt/comments/modernComment_11B_65767E58.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41"/>
  </p:notesMasterIdLst>
  <p:handoutMasterIdLst>
    <p:handoutMasterId r:id="rId42"/>
  </p:handoutMasterIdLst>
  <p:sldIdLst>
    <p:sldId id="263" r:id="rId3"/>
    <p:sldId id="258" r:id="rId4"/>
    <p:sldId id="259" r:id="rId5"/>
    <p:sldId id="260" r:id="rId6"/>
    <p:sldId id="261" r:id="rId7"/>
    <p:sldId id="262" r:id="rId8"/>
    <p:sldId id="264" r:id="rId9"/>
    <p:sldId id="266" r:id="rId10"/>
    <p:sldId id="268" r:id="rId11"/>
    <p:sldId id="269" r:id="rId12"/>
    <p:sldId id="270" r:id="rId13"/>
    <p:sldId id="271" r:id="rId14"/>
    <p:sldId id="272" r:id="rId15"/>
    <p:sldId id="273" r:id="rId16"/>
    <p:sldId id="274" r:id="rId17"/>
    <p:sldId id="275" r:id="rId18"/>
    <p:sldId id="277" r:id="rId19"/>
    <p:sldId id="278" r:id="rId20"/>
    <p:sldId id="280" r:id="rId21"/>
    <p:sldId id="281" r:id="rId22"/>
    <p:sldId id="282" r:id="rId23"/>
    <p:sldId id="299" r:id="rId24"/>
    <p:sldId id="300" r:id="rId25"/>
    <p:sldId id="301" r:id="rId26"/>
    <p:sldId id="302" r:id="rId27"/>
    <p:sldId id="303" r:id="rId28"/>
    <p:sldId id="304" r:id="rId29"/>
    <p:sldId id="305" r:id="rId30"/>
    <p:sldId id="306" r:id="rId31"/>
    <p:sldId id="307" r:id="rId32"/>
    <p:sldId id="308" r:id="rId33"/>
    <p:sldId id="316" r:id="rId34"/>
    <p:sldId id="310" r:id="rId35"/>
    <p:sldId id="311" r:id="rId36"/>
    <p:sldId id="312" r:id="rId37"/>
    <p:sldId id="317" r:id="rId38"/>
    <p:sldId id="314" r:id="rId39"/>
    <p:sldId id="315" r:id="rId4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9D"/>
    <a:srgbClr val="2D8AAA"/>
    <a:srgbClr val="00BFAC"/>
    <a:srgbClr val="201A92"/>
    <a:srgbClr val="FAF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1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comments/modernComment_114_F7C33123.xml><?xml version="1.0" encoding="utf-8"?>
<p188:cmLst xmlns:a="http://schemas.openxmlformats.org/drawingml/2006/main" xmlns:r="http://schemas.openxmlformats.org/officeDocument/2006/relationships" xmlns:p188="http://schemas.microsoft.com/office/powerpoint/2018/8/main">
  <p188:cm id="{0A805D04-67BE-42CE-AE56-38EB31E329DD}" authorId="{6A4A17B6-3DE8-37AF-CEA9-DAF0DB611F9A}" created="2023-06-09T02:54:42.522">
    <pc:sldMkLst xmlns:pc="http://schemas.microsoft.com/office/powerpoint/2013/main/command">
      <pc:docMk/>
      <pc:sldMk cId="616963897" sldId="275"/>
    </pc:sldMkLst>
    <p188:txBody>
      <a:bodyPr/>
      <a:lstStyle/>
      <a:p>
        <a:r>
          <a:rPr lang="en-US"/>
          <a:t>Trình bày slide này trước. Nêu rõ các thuật toán sử dụng trong đề tài, sau đó các slide tiếp theo trình bày chi tiết hơn về từng thuật toán cụ thể</a:t>
        </a:r>
      </a:p>
    </p188:txBody>
  </p188:cm>
  <p188:cm id="{75A29999-1BAC-43BE-801E-CE81ADD32D44}" authorId="{6A4A17B6-3DE8-37AF-CEA9-DAF0DB611F9A}" created="2023-06-09T02:55:33.052">
    <pc:sldMkLst xmlns:pc="http://schemas.microsoft.com/office/powerpoint/2013/main/command">
      <pc:docMk/>
      <pc:sldMk cId="616963897" sldId="275"/>
    </pc:sldMkLst>
    <p188:txBody>
      <a:bodyPr/>
      <a:lstStyle/>
      <a:p>
        <a:r>
          <a:rPr lang="en-US"/>
          <a:t>Bổ sung thêm slide cho phần thuật toán này. Có thể ghi chú thêm vào trong sơ đồ này thuật toán nào được sử dụng ở đâu</a:t>
        </a:r>
      </a:p>
    </p188:txBody>
  </p188:cm>
</p188:cmLst>
</file>

<file path=ppt/comments/modernComment_11B_65767E58.xml><?xml version="1.0" encoding="utf-8"?>
<p188:cmLst xmlns:a="http://schemas.openxmlformats.org/drawingml/2006/main" xmlns:r="http://schemas.openxmlformats.org/officeDocument/2006/relationships" xmlns:p188="http://schemas.microsoft.com/office/powerpoint/2018/8/main">
  <p188:cm id="{0A805D04-67BE-42CE-AE56-38EB31E329DD}" authorId="{6A4A17B6-3DE8-37AF-CEA9-DAF0DB611F9A}" created="2023-06-09T02:54:42.522">
    <pc:sldMkLst xmlns:pc="http://schemas.microsoft.com/office/powerpoint/2013/main/command">
      <pc:docMk/>
      <pc:sldMk cId="616963897" sldId="275"/>
    </pc:sldMkLst>
    <p188:txBody>
      <a:bodyPr/>
      <a:lstStyle/>
      <a:p>
        <a:r>
          <a:rPr lang="en-US"/>
          <a:t>Trình bày slide này trước. Nêu rõ các thuật toán sử dụng trong đề tài, sau đó các slide tiếp theo trình bày chi tiết hơn về từng thuật toán cụ thể</a:t>
        </a:r>
      </a:p>
    </p188:txBody>
  </p188:cm>
  <p188:cm id="{75A29999-1BAC-43BE-801E-CE81ADD32D44}" authorId="{6A4A17B6-3DE8-37AF-CEA9-DAF0DB611F9A}" created="2023-06-09T02:55:33.052">
    <pc:sldMkLst xmlns:pc="http://schemas.microsoft.com/office/powerpoint/2013/main/command">
      <pc:docMk/>
      <pc:sldMk cId="616963897" sldId="275"/>
    </pc:sldMkLst>
    <p188:txBody>
      <a:bodyPr/>
      <a:lstStyle/>
      <a:p>
        <a:r>
          <a:rPr lang="en-US"/>
          <a:t>Bổ sung thêm slide cho phần thuật toán này. Có thể ghi chú thêm vào trong sơ đồ này thuật toán nào được sử dụng ở đâu</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16498-3F85-4077-B85C-D60BAE3A5CA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13CA3A6-8CD8-4211-9FC8-6C6EAC760262}">
      <dgm:prSet phldrT="[Text]" custT="1"/>
      <dgm:spPr/>
      <dgm:t>
        <a:bodyPr/>
        <a:lstStyle/>
        <a:p>
          <a:r>
            <a:rPr lang="vi-VN" sz="2000" dirty="0" smtClean="0"/>
            <a:t>Vấn đề đặt ra:</a:t>
          </a:r>
          <a:endParaRPr lang="en-US" sz="2000" dirty="0"/>
        </a:p>
      </dgm:t>
    </dgm:pt>
    <dgm:pt modelId="{09981D5E-F248-47A2-A0AE-D074D278B7CA}" type="parTrans" cxnId="{9DC49945-B209-4B1F-993B-AE2785D0D9DB}">
      <dgm:prSet/>
      <dgm:spPr/>
      <dgm:t>
        <a:bodyPr/>
        <a:lstStyle/>
        <a:p>
          <a:endParaRPr lang="en-US"/>
        </a:p>
      </dgm:t>
    </dgm:pt>
    <dgm:pt modelId="{4DD2C5E6-54A4-4D17-BE36-8F37ACD03DB6}" type="sibTrans" cxnId="{9DC49945-B209-4B1F-993B-AE2785D0D9DB}">
      <dgm:prSet/>
      <dgm:spPr/>
      <dgm:t>
        <a:bodyPr/>
        <a:lstStyle/>
        <a:p>
          <a:endParaRPr lang="en-US"/>
        </a:p>
      </dgm:t>
    </dgm:pt>
    <dgm:pt modelId="{81690528-83CA-4C40-B694-57A195D51568}">
      <dgm:prSet phldrT="[Text]"/>
      <dgm:spPr/>
      <dgm:t>
        <a:bodyPr/>
        <a:lstStyle/>
        <a:p>
          <a:r>
            <a:rPr lang="vi-VN" dirty="0" smtClean="0"/>
            <a:t>Nhân công</a:t>
          </a:r>
          <a:endParaRPr lang="en-US" dirty="0"/>
        </a:p>
      </dgm:t>
    </dgm:pt>
    <dgm:pt modelId="{41F90821-2781-4921-878C-1BD0211A58BB}" type="parTrans" cxnId="{58CCCAF6-F257-4170-90EA-A349194F75F4}">
      <dgm:prSet/>
      <dgm:spPr/>
      <dgm:t>
        <a:bodyPr/>
        <a:lstStyle/>
        <a:p>
          <a:endParaRPr lang="en-US"/>
        </a:p>
      </dgm:t>
    </dgm:pt>
    <dgm:pt modelId="{6A65325C-DD75-44C9-8B46-87CE5593E68E}" type="sibTrans" cxnId="{58CCCAF6-F257-4170-90EA-A349194F75F4}">
      <dgm:prSet/>
      <dgm:spPr/>
      <dgm:t>
        <a:bodyPr/>
        <a:lstStyle/>
        <a:p>
          <a:endParaRPr lang="en-US"/>
        </a:p>
      </dgm:t>
    </dgm:pt>
    <dgm:pt modelId="{8A038705-BD33-4753-B74B-EA6C1CF4335B}">
      <dgm:prSet phldrT="[Text]"/>
      <dgm:spPr/>
      <dgm:t>
        <a:bodyPr/>
        <a:lstStyle/>
        <a:p>
          <a:r>
            <a:rPr lang="vi-VN" dirty="0" smtClean="0"/>
            <a:t>Tai nạn </a:t>
          </a:r>
          <a:endParaRPr lang="en-US" dirty="0"/>
        </a:p>
      </dgm:t>
    </dgm:pt>
    <dgm:pt modelId="{B4ACBE29-3CD7-4C4A-BE8C-B7F253D47344}" type="parTrans" cxnId="{2834018B-DB51-451E-B077-68ABDAA4CC7C}">
      <dgm:prSet/>
      <dgm:spPr/>
      <dgm:t>
        <a:bodyPr/>
        <a:lstStyle/>
        <a:p>
          <a:endParaRPr lang="en-US"/>
        </a:p>
      </dgm:t>
    </dgm:pt>
    <dgm:pt modelId="{DFD76511-C5D1-4B99-BE6A-B7C6239C2DD5}" type="sibTrans" cxnId="{2834018B-DB51-451E-B077-68ABDAA4CC7C}">
      <dgm:prSet/>
      <dgm:spPr/>
      <dgm:t>
        <a:bodyPr/>
        <a:lstStyle/>
        <a:p>
          <a:endParaRPr lang="en-US"/>
        </a:p>
      </dgm:t>
    </dgm:pt>
    <dgm:pt modelId="{074323C2-2A99-4EC9-B5BC-1742C6E8EFA2}">
      <dgm:prSet phldrT="[Text]" custT="1"/>
      <dgm:spPr/>
      <dgm:t>
        <a:bodyPr/>
        <a:lstStyle/>
        <a:p>
          <a:r>
            <a:rPr lang="vi-VN" sz="2000" dirty="0" smtClean="0"/>
            <a:t>Hướng</a:t>
          </a:r>
          <a:r>
            <a:rPr lang="vi-VN" sz="2400" dirty="0" smtClean="0"/>
            <a:t> giải quyết: </a:t>
          </a:r>
          <a:endParaRPr lang="en-US" sz="2400" dirty="0"/>
        </a:p>
      </dgm:t>
    </dgm:pt>
    <dgm:pt modelId="{A80F0261-5DBA-400D-A986-03B191E8C11E}" type="parTrans" cxnId="{AEF6B56F-7755-433C-8548-656DEF586907}">
      <dgm:prSet/>
      <dgm:spPr/>
      <dgm:t>
        <a:bodyPr/>
        <a:lstStyle/>
        <a:p>
          <a:endParaRPr lang="en-US"/>
        </a:p>
      </dgm:t>
    </dgm:pt>
    <dgm:pt modelId="{58C139A3-B0B6-4203-B83B-4B8F82A24D7A}" type="sibTrans" cxnId="{AEF6B56F-7755-433C-8548-656DEF586907}">
      <dgm:prSet/>
      <dgm:spPr/>
      <dgm:t>
        <a:bodyPr/>
        <a:lstStyle/>
        <a:p>
          <a:endParaRPr lang="en-US"/>
        </a:p>
      </dgm:t>
    </dgm:pt>
    <dgm:pt modelId="{50D7F5CC-E146-4459-B847-A94FB557FEB3}">
      <dgm:prSet phldrT="[Text]"/>
      <dgm:spPr/>
      <dgm:t>
        <a:bodyPr/>
        <a:lstStyle/>
        <a:p>
          <a:r>
            <a:rPr lang="vi-VN" dirty="0" smtClean="0"/>
            <a:t>Dùng robot thay cho con người </a:t>
          </a:r>
          <a:endParaRPr lang="en-US" dirty="0"/>
        </a:p>
      </dgm:t>
    </dgm:pt>
    <dgm:pt modelId="{944A87E0-992B-499D-AE90-6D3A38BE985B}" type="parTrans" cxnId="{DB866CC0-56AA-4C31-AABD-65E4CF4493FD}">
      <dgm:prSet/>
      <dgm:spPr/>
      <dgm:t>
        <a:bodyPr/>
        <a:lstStyle/>
        <a:p>
          <a:endParaRPr lang="en-US"/>
        </a:p>
      </dgm:t>
    </dgm:pt>
    <dgm:pt modelId="{DB31C33B-D363-4906-A6BA-76879A662B8F}" type="sibTrans" cxnId="{DB866CC0-56AA-4C31-AABD-65E4CF4493FD}">
      <dgm:prSet/>
      <dgm:spPr/>
      <dgm:t>
        <a:bodyPr/>
        <a:lstStyle/>
        <a:p>
          <a:endParaRPr lang="en-US"/>
        </a:p>
      </dgm:t>
    </dgm:pt>
    <dgm:pt modelId="{2C9C3A10-A28F-4895-A671-7A59AF5E1493}">
      <dgm:prSet phldrT="[Text]"/>
      <dgm:spPr/>
      <dgm:t>
        <a:bodyPr/>
        <a:lstStyle/>
        <a:p>
          <a:r>
            <a:rPr lang="vi-VN" dirty="0" smtClean="0"/>
            <a:t>Robot làm việc thay con người </a:t>
          </a:r>
          <a:endParaRPr lang="en-US" dirty="0"/>
        </a:p>
      </dgm:t>
    </dgm:pt>
    <dgm:pt modelId="{B0240500-83E0-49DD-A27D-B229A52D114F}" type="parTrans" cxnId="{FA273DED-1B45-43AE-8FE9-D5C9A34DE5BE}">
      <dgm:prSet/>
      <dgm:spPr/>
      <dgm:t>
        <a:bodyPr/>
        <a:lstStyle/>
        <a:p>
          <a:endParaRPr lang="en-US"/>
        </a:p>
      </dgm:t>
    </dgm:pt>
    <dgm:pt modelId="{A366FB70-E634-44AA-BBAE-3C9038FD24BA}" type="sibTrans" cxnId="{FA273DED-1B45-43AE-8FE9-D5C9A34DE5BE}">
      <dgm:prSet/>
      <dgm:spPr/>
      <dgm:t>
        <a:bodyPr/>
        <a:lstStyle/>
        <a:p>
          <a:endParaRPr lang="en-US"/>
        </a:p>
      </dgm:t>
    </dgm:pt>
    <dgm:pt modelId="{E8B578A8-8432-42A9-89E6-6AC8CD75D013}">
      <dgm:prSet phldrT="[Text]"/>
      <dgm:spPr/>
      <dgm:t>
        <a:bodyPr/>
        <a:lstStyle/>
        <a:p>
          <a:r>
            <a:rPr lang="vi-VN" dirty="0" smtClean="0"/>
            <a:t>Nhu cầu </a:t>
          </a:r>
          <a:endParaRPr lang="en-US" dirty="0"/>
        </a:p>
      </dgm:t>
    </dgm:pt>
    <dgm:pt modelId="{2ED4AFB6-5A25-44A1-AE76-510AD6D1EF1C}" type="parTrans" cxnId="{EEDF4615-EF83-435B-B04B-2FC74E3FAC63}">
      <dgm:prSet/>
      <dgm:spPr/>
      <dgm:t>
        <a:bodyPr/>
        <a:lstStyle/>
        <a:p>
          <a:endParaRPr lang="en-US"/>
        </a:p>
      </dgm:t>
    </dgm:pt>
    <dgm:pt modelId="{0E67068F-00D9-49AA-9CCC-549FE0D20C3D}" type="sibTrans" cxnId="{EEDF4615-EF83-435B-B04B-2FC74E3FAC63}">
      <dgm:prSet/>
      <dgm:spPr/>
      <dgm:t>
        <a:bodyPr/>
        <a:lstStyle/>
        <a:p>
          <a:endParaRPr lang="en-US"/>
        </a:p>
      </dgm:t>
    </dgm:pt>
    <dgm:pt modelId="{8E6A61F4-2E67-4B8F-8AED-C72C497F3E41}">
      <dgm:prSet phldrT="[Text]"/>
      <dgm:spPr/>
      <dgm:t>
        <a:bodyPr/>
        <a:lstStyle/>
        <a:p>
          <a:r>
            <a:rPr lang="vi-VN" dirty="0" smtClean="0"/>
            <a:t>Xu hướng phát triển </a:t>
          </a:r>
          <a:endParaRPr lang="en-US" dirty="0"/>
        </a:p>
      </dgm:t>
    </dgm:pt>
    <dgm:pt modelId="{4641FE10-88F2-4FDA-9850-A0ABF539FD61}" type="parTrans" cxnId="{3ACD5FE5-40DC-4BB3-8045-71CDCCA9E01C}">
      <dgm:prSet/>
      <dgm:spPr/>
      <dgm:t>
        <a:bodyPr/>
        <a:lstStyle/>
        <a:p>
          <a:endParaRPr lang="en-US"/>
        </a:p>
      </dgm:t>
    </dgm:pt>
    <dgm:pt modelId="{7C4FB743-D8F9-484D-BA68-01125DBF49BA}" type="sibTrans" cxnId="{3ACD5FE5-40DC-4BB3-8045-71CDCCA9E01C}">
      <dgm:prSet/>
      <dgm:spPr/>
      <dgm:t>
        <a:bodyPr/>
        <a:lstStyle/>
        <a:p>
          <a:endParaRPr lang="en-US"/>
        </a:p>
      </dgm:t>
    </dgm:pt>
    <dgm:pt modelId="{B985BB5B-C8EC-4FAF-9CEA-6FCC4B1DCF81}">
      <dgm:prSet phldrT="[Text]"/>
      <dgm:spPr/>
      <dgm:t>
        <a:bodyPr/>
        <a:lstStyle/>
        <a:p>
          <a:r>
            <a:rPr lang="vi-VN" dirty="0" smtClean="0"/>
            <a:t>Tăng hiệu suất </a:t>
          </a:r>
          <a:endParaRPr lang="en-US" dirty="0"/>
        </a:p>
      </dgm:t>
    </dgm:pt>
    <dgm:pt modelId="{848B2C96-253C-4A55-BE03-D13BFA0BEA0B}" type="parTrans" cxnId="{2C4469EB-565F-45E6-B988-018D5CCCCA00}">
      <dgm:prSet/>
      <dgm:spPr/>
      <dgm:t>
        <a:bodyPr/>
        <a:lstStyle/>
        <a:p>
          <a:endParaRPr lang="en-US"/>
        </a:p>
      </dgm:t>
    </dgm:pt>
    <dgm:pt modelId="{2F50EEF0-D117-4665-B0CA-0673B9F2270D}" type="sibTrans" cxnId="{2C4469EB-565F-45E6-B988-018D5CCCCA00}">
      <dgm:prSet/>
      <dgm:spPr/>
      <dgm:t>
        <a:bodyPr/>
        <a:lstStyle/>
        <a:p>
          <a:endParaRPr lang="en-US"/>
        </a:p>
      </dgm:t>
    </dgm:pt>
    <dgm:pt modelId="{C324CDCE-ED76-43E9-BA8D-56BB5BD2BFA8}">
      <dgm:prSet phldrT="[Text]"/>
      <dgm:spPr/>
      <dgm:t>
        <a:bodyPr/>
        <a:lstStyle/>
        <a:p>
          <a:r>
            <a:rPr lang="vi-VN" dirty="0" smtClean="0"/>
            <a:t>Robot thay  thế con người là xu thế hiện này</a:t>
          </a:r>
          <a:endParaRPr lang="en-US" dirty="0"/>
        </a:p>
      </dgm:t>
    </dgm:pt>
    <dgm:pt modelId="{021BABB6-66A1-4B3F-8CFE-17FA2415708C}" type="parTrans" cxnId="{FC656E1F-E024-4C1E-97C7-0BB327D9900D}">
      <dgm:prSet/>
      <dgm:spPr/>
      <dgm:t>
        <a:bodyPr/>
        <a:lstStyle/>
        <a:p>
          <a:endParaRPr lang="en-US"/>
        </a:p>
      </dgm:t>
    </dgm:pt>
    <dgm:pt modelId="{80BDF843-2E47-45C7-BCEF-26277A60CA12}" type="sibTrans" cxnId="{FC656E1F-E024-4C1E-97C7-0BB327D9900D}">
      <dgm:prSet/>
      <dgm:spPr/>
      <dgm:t>
        <a:bodyPr/>
        <a:lstStyle/>
        <a:p>
          <a:endParaRPr lang="en-US"/>
        </a:p>
      </dgm:t>
    </dgm:pt>
    <dgm:pt modelId="{E3D6BB1A-4F13-498F-ACB4-91A685734A17}" type="pres">
      <dgm:prSet presAssocID="{1C916498-3F85-4077-B85C-D60BAE3A5CAE}" presName="diagram" presStyleCnt="0">
        <dgm:presLayoutVars>
          <dgm:chPref val="1"/>
          <dgm:dir/>
          <dgm:animOne val="branch"/>
          <dgm:animLvl val="lvl"/>
          <dgm:resizeHandles/>
        </dgm:presLayoutVars>
      </dgm:prSet>
      <dgm:spPr/>
      <dgm:t>
        <a:bodyPr/>
        <a:lstStyle/>
        <a:p>
          <a:endParaRPr lang="en-US"/>
        </a:p>
      </dgm:t>
    </dgm:pt>
    <dgm:pt modelId="{CBDD08A0-26FB-4A14-88CB-F08B1251F441}" type="pres">
      <dgm:prSet presAssocID="{413CA3A6-8CD8-4211-9FC8-6C6EAC760262}" presName="root" presStyleCnt="0"/>
      <dgm:spPr/>
    </dgm:pt>
    <dgm:pt modelId="{37C3B7BA-5DA5-4B47-96DF-9358C3BE601D}" type="pres">
      <dgm:prSet presAssocID="{413CA3A6-8CD8-4211-9FC8-6C6EAC760262}" presName="rootComposite" presStyleCnt="0"/>
      <dgm:spPr/>
    </dgm:pt>
    <dgm:pt modelId="{BF18D8B2-1B6C-41E6-9876-03323BA0581C}" type="pres">
      <dgm:prSet presAssocID="{413CA3A6-8CD8-4211-9FC8-6C6EAC760262}" presName="rootText" presStyleLbl="node1" presStyleIdx="0" presStyleCnt="2"/>
      <dgm:spPr/>
      <dgm:t>
        <a:bodyPr/>
        <a:lstStyle/>
        <a:p>
          <a:endParaRPr lang="en-US"/>
        </a:p>
      </dgm:t>
    </dgm:pt>
    <dgm:pt modelId="{5E9EB405-1AFA-48E7-AAFC-AF0186CD12E9}" type="pres">
      <dgm:prSet presAssocID="{413CA3A6-8CD8-4211-9FC8-6C6EAC760262}" presName="rootConnector" presStyleLbl="node1" presStyleIdx="0" presStyleCnt="2"/>
      <dgm:spPr/>
      <dgm:t>
        <a:bodyPr/>
        <a:lstStyle/>
        <a:p>
          <a:endParaRPr lang="en-US"/>
        </a:p>
      </dgm:t>
    </dgm:pt>
    <dgm:pt modelId="{8682A567-7A01-4967-9203-1AD0EF1EB1C2}" type="pres">
      <dgm:prSet presAssocID="{413CA3A6-8CD8-4211-9FC8-6C6EAC760262}" presName="childShape" presStyleCnt="0"/>
      <dgm:spPr/>
    </dgm:pt>
    <dgm:pt modelId="{B8ADB6C4-1ACC-4617-9964-5DDA0E9D6B96}" type="pres">
      <dgm:prSet presAssocID="{41F90821-2781-4921-878C-1BD0211A58BB}" presName="Name13" presStyleLbl="parChTrans1D2" presStyleIdx="0" presStyleCnt="8"/>
      <dgm:spPr/>
      <dgm:t>
        <a:bodyPr/>
        <a:lstStyle/>
        <a:p>
          <a:endParaRPr lang="en-US"/>
        </a:p>
      </dgm:t>
    </dgm:pt>
    <dgm:pt modelId="{FC8D00C3-8807-48CC-A36F-E91B4E7ED7F6}" type="pres">
      <dgm:prSet presAssocID="{81690528-83CA-4C40-B694-57A195D51568}" presName="childText" presStyleLbl="bgAcc1" presStyleIdx="0" presStyleCnt="8">
        <dgm:presLayoutVars>
          <dgm:bulletEnabled val="1"/>
        </dgm:presLayoutVars>
      </dgm:prSet>
      <dgm:spPr/>
      <dgm:t>
        <a:bodyPr/>
        <a:lstStyle/>
        <a:p>
          <a:endParaRPr lang="en-US"/>
        </a:p>
      </dgm:t>
    </dgm:pt>
    <dgm:pt modelId="{6D4728BE-ED30-47C6-9512-B46B902CD7A6}" type="pres">
      <dgm:prSet presAssocID="{B4ACBE29-3CD7-4C4A-BE8C-B7F253D47344}" presName="Name13" presStyleLbl="parChTrans1D2" presStyleIdx="1" presStyleCnt="8"/>
      <dgm:spPr/>
      <dgm:t>
        <a:bodyPr/>
        <a:lstStyle/>
        <a:p>
          <a:endParaRPr lang="en-US"/>
        </a:p>
      </dgm:t>
    </dgm:pt>
    <dgm:pt modelId="{ABE84722-9866-4ED8-BCFA-8F62475A495C}" type="pres">
      <dgm:prSet presAssocID="{8A038705-BD33-4753-B74B-EA6C1CF4335B}" presName="childText" presStyleLbl="bgAcc1" presStyleIdx="1" presStyleCnt="8">
        <dgm:presLayoutVars>
          <dgm:bulletEnabled val="1"/>
        </dgm:presLayoutVars>
      </dgm:prSet>
      <dgm:spPr/>
      <dgm:t>
        <a:bodyPr/>
        <a:lstStyle/>
        <a:p>
          <a:endParaRPr lang="en-US"/>
        </a:p>
      </dgm:t>
    </dgm:pt>
    <dgm:pt modelId="{24B94D66-472B-4212-A637-F4BAFADEE510}" type="pres">
      <dgm:prSet presAssocID="{2ED4AFB6-5A25-44A1-AE76-510AD6D1EF1C}" presName="Name13" presStyleLbl="parChTrans1D2" presStyleIdx="2" presStyleCnt="8"/>
      <dgm:spPr/>
      <dgm:t>
        <a:bodyPr/>
        <a:lstStyle/>
        <a:p>
          <a:endParaRPr lang="en-US"/>
        </a:p>
      </dgm:t>
    </dgm:pt>
    <dgm:pt modelId="{E13296CE-B513-4583-8AC8-207503FC6015}" type="pres">
      <dgm:prSet presAssocID="{E8B578A8-8432-42A9-89E6-6AC8CD75D013}" presName="childText" presStyleLbl="bgAcc1" presStyleIdx="2" presStyleCnt="8">
        <dgm:presLayoutVars>
          <dgm:bulletEnabled val="1"/>
        </dgm:presLayoutVars>
      </dgm:prSet>
      <dgm:spPr/>
      <dgm:t>
        <a:bodyPr/>
        <a:lstStyle/>
        <a:p>
          <a:endParaRPr lang="en-US"/>
        </a:p>
      </dgm:t>
    </dgm:pt>
    <dgm:pt modelId="{17C63BFA-894B-47B7-8B79-9607BD855F46}" type="pres">
      <dgm:prSet presAssocID="{4641FE10-88F2-4FDA-9850-A0ABF539FD61}" presName="Name13" presStyleLbl="parChTrans1D2" presStyleIdx="3" presStyleCnt="8"/>
      <dgm:spPr/>
      <dgm:t>
        <a:bodyPr/>
        <a:lstStyle/>
        <a:p>
          <a:endParaRPr lang="en-US"/>
        </a:p>
      </dgm:t>
    </dgm:pt>
    <dgm:pt modelId="{1A1E2F54-C74A-45B7-BA63-9B2E28B4FCD8}" type="pres">
      <dgm:prSet presAssocID="{8E6A61F4-2E67-4B8F-8AED-C72C497F3E41}" presName="childText" presStyleLbl="bgAcc1" presStyleIdx="3" presStyleCnt="8">
        <dgm:presLayoutVars>
          <dgm:bulletEnabled val="1"/>
        </dgm:presLayoutVars>
      </dgm:prSet>
      <dgm:spPr/>
      <dgm:t>
        <a:bodyPr/>
        <a:lstStyle/>
        <a:p>
          <a:endParaRPr lang="en-US"/>
        </a:p>
      </dgm:t>
    </dgm:pt>
    <dgm:pt modelId="{E29FB47E-9285-4DDF-85A0-2E4892440508}" type="pres">
      <dgm:prSet presAssocID="{074323C2-2A99-4EC9-B5BC-1742C6E8EFA2}" presName="root" presStyleCnt="0"/>
      <dgm:spPr/>
    </dgm:pt>
    <dgm:pt modelId="{5D99CBE7-A1FC-4282-AD96-E4A0A02DE573}" type="pres">
      <dgm:prSet presAssocID="{074323C2-2A99-4EC9-B5BC-1742C6E8EFA2}" presName="rootComposite" presStyleCnt="0"/>
      <dgm:spPr/>
    </dgm:pt>
    <dgm:pt modelId="{D8192A0A-A3E8-4B46-85F1-CD2C62D69187}" type="pres">
      <dgm:prSet presAssocID="{074323C2-2A99-4EC9-B5BC-1742C6E8EFA2}" presName="rootText" presStyleLbl="node1" presStyleIdx="1" presStyleCnt="2"/>
      <dgm:spPr/>
      <dgm:t>
        <a:bodyPr/>
        <a:lstStyle/>
        <a:p>
          <a:endParaRPr lang="en-US"/>
        </a:p>
      </dgm:t>
    </dgm:pt>
    <dgm:pt modelId="{8BB71564-51BA-4A72-A50E-55CF7678C9BC}" type="pres">
      <dgm:prSet presAssocID="{074323C2-2A99-4EC9-B5BC-1742C6E8EFA2}" presName="rootConnector" presStyleLbl="node1" presStyleIdx="1" presStyleCnt="2"/>
      <dgm:spPr/>
      <dgm:t>
        <a:bodyPr/>
        <a:lstStyle/>
        <a:p>
          <a:endParaRPr lang="en-US"/>
        </a:p>
      </dgm:t>
    </dgm:pt>
    <dgm:pt modelId="{BC99B107-82B4-46E2-B3AC-57B5424494F2}" type="pres">
      <dgm:prSet presAssocID="{074323C2-2A99-4EC9-B5BC-1742C6E8EFA2}" presName="childShape" presStyleCnt="0"/>
      <dgm:spPr/>
    </dgm:pt>
    <dgm:pt modelId="{36265738-A81B-4689-8698-4568CCFE38D0}" type="pres">
      <dgm:prSet presAssocID="{944A87E0-992B-499D-AE90-6D3A38BE985B}" presName="Name13" presStyleLbl="parChTrans1D2" presStyleIdx="4" presStyleCnt="8"/>
      <dgm:spPr/>
      <dgm:t>
        <a:bodyPr/>
        <a:lstStyle/>
        <a:p>
          <a:endParaRPr lang="en-US"/>
        </a:p>
      </dgm:t>
    </dgm:pt>
    <dgm:pt modelId="{E7E8D510-B820-401C-862F-F2F0334ACFAE}" type="pres">
      <dgm:prSet presAssocID="{50D7F5CC-E146-4459-B847-A94FB557FEB3}" presName="childText" presStyleLbl="bgAcc1" presStyleIdx="4" presStyleCnt="8">
        <dgm:presLayoutVars>
          <dgm:bulletEnabled val="1"/>
        </dgm:presLayoutVars>
      </dgm:prSet>
      <dgm:spPr/>
      <dgm:t>
        <a:bodyPr/>
        <a:lstStyle/>
        <a:p>
          <a:endParaRPr lang="en-US"/>
        </a:p>
      </dgm:t>
    </dgm:pt>
    <dgm:pt modelId="{76297233-091D-470B-A775-AC80A594F95A}" type="pres">
      <dgm:prSet presAssocID="{B0240500-83E0-49DD-A27D-B229A52D114F}" presName="Name13" presStyleLbl="parChTrans1D2" presStyleIdx="5" presStyleCnt="8"/>
      <dgm:spPr/>
      <dgm:t>
        <a:bodyPr/>
        <a:lstStyle/>
        <a:p>
          <a:endParaRPr lang="en-US"/>
        </a:p>
      </dgm:t>
    </dgm:pt>
    <dgm:pt modelId="{076521C0-3EFD-4795-AB59-89EAC1EC8C3C}" type="pres">
      <dgm:prSet presAssocID="{2C9C3A10-A28F-4895-A671-7A59AF5E1493}" presName="childText" presStyleLbl="bgAcc1" presStyleIdx="5" presStyleCnt="8">
        <dgm:presLayoutVars>
          <dgm:bulletEnabled val="1"/>
        </dgm:presLayoutVars>
      </dgm:prSet>
      <dgm:spPr/>
      <dgm:t>
        <a:bodyPr/>
        <a:lstStyle/>
        <a:p>
          <a:endParaRPr lang="en-US"/>
        </a:p>
      </dgm:t>
    </dgm:pt>
    <dgm:pt modelId="{3596A592-36CF-4133-B311-907A8E1656B9}" type="pres">
      <dgm:prSet presAssocID="{848B2C96-253C-4A55-BE03-D13BFA0BEA0B}" presName="Name13" presStyleLbl="parChTrans1D2" presStyleIdx="6" presStyleCnt="8"/>
      <dgm:spPr/>
      <dgm:t>
        <a:bodyPr/>
        <a:lstStyle/>
        <a:p>
          <a:endParaRPr lang="en-US"/>
        </a:p>
      </dgm:t>
    </dgm:pt>
    <dgm:pt modelId="{C83686FC-9778-4BA2-8051-0873F0D1B94F}" type="pres">
      <dgm:prSet presAssocID="{B985BB5B-C8EC-4FAF-9CEA-6FCC4B1DCF81}" presName="childText" presStyleLbl="bgAcc1" presStyleIdx="6" presStyleCnt="8">
        <dgm:presLayoutVars>
          <dgm:bulletEnabled val="1"/>
        </dgm:presLayoutVars>
      </dgm:prSet>
      <dgm:spPr/>
      <dgm:t>
        <a:bodyPr/>
        <a:lstStyle/>
        <a:p>
          <a:endParaRPr lang="en-US"/>
        </a:p>
      </dgm:t>
    </dgm:pt>
    <dgm:pt modelId="{51393467-282B-47BB-8AC8-61CD049D0362}" type="pres">
      <dgm:prSet presAssocID="{021BABB6-66A1-4B3F-8CFE-17FA2415708C}" presName="Name13" presStyleLbl="parChTrans1D2" presStyleIdx="7" presStyleCnt="8"/>
      <dgm:spPr/>
      <dgm:t>
        <a:bodyPr/>
        <a:lstStyle/>
        <a:p>
          <a:endParaRPr lang="en-US"/>
        </a:p>
      </dgm:t>
    </dgm:pt>
    <dgm:pt modelId="{8A8A4491-89F0-46F3-8426-40F322CF1F59}" type="pres">
      <dgm:prSet presAssocID="{C324CDCE-ED76-43E9-BA8D-56BB5BD2BFA8}" presName="childText" presStyleLbl="bgAcc1" presStyleIdx="7" presStyleCnt="8">
        <dgm:presLayoutVars>
          <dgm:bulletEnabled val="1"/>
        </dgm:presLayoutVars>
      </dgm:prSet>
      <dgm:spPr/>
      <dgm:t>
        <a:bodyPr/>
        <a:lstStyle/>
        <a:p>
          <a:endParaRPr lang="en-US"/>
        </a:p>
      </dgm:t>
    </dgm:pt>
  </dgm:ptLst>
  <dgm:cxnLst>
    <dgm:cxn modelId="{0AB11FB9-A703-47F8-9AF2-D93D3EAB0102}" type="presOf" srcId="{074323C2-2A99-4EC9-B5BC-1742C6E8EFA2}" destId="{8BB71564-51BA-4A72-A50E-55CF7678C9BC}" srcOrd="1" destOrd="0" presId="urn:microsoft.com/office/officeart/2005/8/layout/hierarchy3"/>
    <dgm:cxn modelId="{534A1C0E-DE67-4F46-A470-2AD7793E2640}" type="presOf" srcId="{2C9C3A10-A28F-4895-A671-7A59AF5E1493}" destId="{076521C0-3EFD-4795-AB59-89EAC1EC8C3C}" srcOrd="0" destOrd="0" presId="urn:microsoft.com/office/officeart/2005/8/layout/hierarchy3"/>
    <dgm:cxn modelId="{FA273DED-1B45-43AE-8FE9-D5C9A34DE5BE}" srcId="{074323C2-2A99-4EC9-B5BC-1742C6E8EFA2}" destId="{2C9C3A10-A28F-4895-A671-7A59AF5E1493}" srcOrd="1" destOrd="0" parTransId="{B0240500-83E0-49DD-A27D-B229A52D114F}" sibTransId="{A366FB70-E634-44AA-BBAE-3C9038FD24BA}"/>
    <dgm:cxn modelId="{0713D64A-0451-400F-A37B-8324DFAAB2D8}" type="presOf" srcId="{41F90821-2781-4921-878C-1BD0211A58BB}" destId="{B8ADB6C4-1ACC-4617-9964-5DDA0E9D6B96}" srcOrd="0" destOrd="0" presId="urn:microsoft.com/office/officeart/2005/8/layout/hierarchy3"/>
    <dgm:cxn modelId="{9DC49945-B209-4B1F-993B-AE2785D0D9DB}" srcId="{1C916498-3F85-4077-B85C-D60BAE3A5CAE}" destId="{413CA3A6-8CD8-4211-9FC8-6C6EAC760262}" srcOrd="0" destOrd="0" parTransId="{09981D5E-F248-47A2-A0AE-D074D278B7CA}" sibTransId="{4DD2C5E6-54A4-4D17-BE36-8F37ACD03DB6}"/>
    <dgm:cxn modelId="{FC656E1F-E024-4C1E-97C7-0BB327D9900D}" srcId="{074323C2-2A99-4EC9-B5BC-1742C6E8EFA2}" destId="{C324CDCE-ED76-43E9-BA8D-56BB5BD2BFA8}" srcOrd="3" destOrd="0" parTransId="{021BABB6-66A1-4B3F-8CFE-17FA2415708C}" sibTransId="{80BDF843-2E47-45C7-BCEF-26277A60CA12}"/>
    <dgm:cxn modelId="{253827D5-CEE9-44C5-A319-2DD157905EE7}" type="presOf" srcId="{4641FE10-88F2-4FDA-9850-A0ABF539FD61}" destId="{17C63BFA-894B-47B7-8B79-9607BD855F46}" srcOrd="0" destOrd="0" presId="urn:microsoft.com/office/officeart/2005/8/layout/hierarchy3"/>
    <dgm:cxn modelId="{E853B9E1-C5EA-486A-81B7-DA4585272233}" type="presOf" srcId="{413CA3A6-8CD8-4211-9FC8-6C6EAC760262}" destId="{BF18D8B2-1B6C-41E6-9876-03323BA0581C}" srcOrd="0" destOrd="0" presId="urn:microsoft.com/office/officeart/2005/8/layout/hierarchy3"/>
    <dgm:cxn modelId="{58CCCAF6-F257-4170-90EA-A349194F75F4}" srcId="{413CA3A6-8CD8-4211-9FC8-6C6EAC760262}" destId="{81690528-83CA-4C40-B694-57A195D51568}" srcOrd="0" destOrd="0" parTransId="{41F90821-2781-4921-878C-1BD0211A58BB}" sibTransId="{6A65325C-DD75-44C9-8B46-87CE5593E68E}"/>
    <dgm:cxn modelId="{49EA6BD6-6805-46DA-A391-4B7EF901E7CE}" type="presOf" srcId="{1C916498-3F85-4077-B85C-D60BAE3A5CAE}" destId="{E3D6BB1A-4F13-498F-ACB4-91A685734A17}" srcOrd="0" destOrd="0" presId="urn:microsoft.com/office/officeart/2005/8/layout/hierarchy3"/>
    <dgm:cxn modelId="{DBC94BB5-2748-4D25-8262-E77A04355FCE}" type="presOf" srcId="{C324CDCE-ED76-43E9-BA8D-56BB5BD2BFA8}" destId="{8A8A4491-89F0-46F3-8426-40F322CF1F59}" srcOrd="0" destOrd="0" presId="urn:microsoft.com/office/officeart/2005/8/layout/hierarchy3"/>
    <dgm:cxn modelId="{A0F8DBFC-F853-4AC1-B307-5AC55C773589}" type="presOf" srcId="{50D7F5CC-E146-4459-B847-A94FB557FEB3}" destId="{E7E8D510-B820-401C-862F-F2F0334ACFAE}" srcOrd="0" destOrd="0" presId="urn:microsoft.com/office/officeart/2005/8/layout/hierarchy3"/>
    <dgm:cxn modelId="{C448B6D4-0FDE-41BD-BD38-881AE937DEBF}" type="presOf" srcId="{021BABB6-66A1-4B3F-8CFE-17FA2415708C}" destId="{51393467-282B-47BB-8AC8-61CD049D0362}" srcOrd="0" destOrd="0" presId="urn:microsoft.com/office/officeart/2005/8/layout/hierarchy3"/>
    <dgm:cxn modelId="{55053411-C8B2-4F3F-A54F-30EFB78E7641}" type="presOf" srcId="{944A87E0-992B-499D-AE90-6D3A38BE985B}" destId="{36265738-A81B-4689-8698-4568CCFE38D0}" srcOrd="0" destOrd="0" presId="urn:microsoft.com/office/officeart/2005/8/layout/hierarchy3"/>
    <dgm:cxn modelId="{2834018B-DB51-451E-B077-68ABDAA4CC7C}" srcId="{413CA3A6-8CD8-4211-9FC8-6C6EAC760262}" destId="{8A038705-BD33-4753-B74B-EA6C1CF4335B}" srcOrd="1" destOrd="0" parTransId="{B4ACBE29-3CD7-4C4A-BE8C-B7F253D47344}" sibTransId="{DFD76511-C5D1-4B99-BE6A-B7C6239C2DD5}"/>
    <dgm:cxn modelId="{4ED4364D-0AE7-47C3-87C7-33109D050E99}" type="presOf" srcId="{8A038705-BD33-4753-B74B-EA6C1CF4335B}" destId="{ABE84722-9866-4ED8-BCFA-8F62475A495C}" srcOrd="0" destOrd="0" presId="urn:microsoft.com/office/officeart/2005/8/layout/hierarchy3"/>
    <dgm:cxn modelId="{EEDF4615-EF83-435B-B04B-2FC74E3FAC63}" srcId="{413CA3A6-8CD8-4211-9FC8-6C6EAC760262}" destId="{E8B578A8-8432-42A9-89E6-6AC8CD75D013}" srcOrd="2" destOrd="0" parTransId="{2ED4AFB6-5A25-44A1-AE76-510AD6D1EF1C}" sibTransId="{0E67068F-00D9-49AA-9CCC-549FE0D20C3D}"/>
    <dgm:cxn modelId="{9D40998B-78DA-480C-B73C-8CD9892A0AF9}" type="presOf" srcId="{B4ACBE29-3CD7-4C4A-BE8C-B7F253D47344}" destId="{6D4728BE-ED30-47C6-9512-B46B902CD7A6}" srcOrd="0" destOrd="0" presId="urn:microsoft.com/office/officeart/2005/8/layout/hierarchy3"/>
    <dgm:cxn modelId="{D5A39ED6-338B-43D3-A3B2-8477A53AF705}" type="presOf" srcId="{074323C2-2A99-4EC9-B5BC-1742C6E8EFA2}" destId="{D8192A0A-A3E8-4B46-85F1-CD2C62D69187}" srcOrd="0" destOrd="0" presId="urn:microsoft.com/office/officeart/2005/8/layout/hierarchy3"/>
    <dgm:cxn modelId="{ACA0534E-E603-47B7-BC55-66FFB29F1858}" type="presOf" srcId="{B985BB5B-C8EC-4FAF-9CEA-6FCC4B1DCF81}" destId="{C83686FC-9778-4BA2-8051-0873F0D1B94F}" srcOrd="0" destOrd="0" presId="urn:microsoft.com/office/officeart/2005/8/layout/hierarchy3"/>
    <dgm:cxn modelId="{DB866CC0-56AA-4C31-AABD-65E4CF4493FD}" srcId="{074323C2-2A99-4EC9-B5BC-1742C6E8EFA2}" destId="{50D7F5CC-E146-4459-B847-A94FB557FEB3}" srcOrd="0" destOrd="0" parTransId="{944A87E0-992B-499D-AE90-6D3A38BE985B}" sibTransId="{DB31C33B-D363-4906-A6BA-76879A662B8F}"/>
    <dgm:cxn modelId="{34180B6C-DE9F-4D76-B583-D27037A072CA}" type="presOf" srcId="{81690528-83CA-4C40-B694-57A195D51568}" destId="{FC8D00C3-8807-48CC-A36F-E91B4E7ED7F6}" srcOrd="0" destOrd="0" presId="urn:microsoft.com/office/officeart/2005/8/layout/hierarchy3"/>
    <dgm:cxn modelId="{AEF6B56F-7755-433C-8548-656DEF586907}" srcId="{1C916498-3F85-4077-B85C-D60BAE3A5CAE}" destId="{074323C2-2A99-4EC9-B5BC-1742C6E8EFA2}" srcOrd="1" destOrd="0" parTransId="{A80F0261-5DBA-400D-A986-03B191E8C11E}" sibTransId="{58C139A3-B0B6-4203-B83B-4B8F82A24D7A}"/>
    <dgm:cxn modelId="{2C4469EB-565F-45E6-B988-018D5CCCCA00}" srcId="{074323C2-2A99-4EC9-B5BC-1742C6E8EFA2}" destId="{B985BB5B-C8EC-4FAF-9CEA-6FCC4B1DCF81}" srcOrd="2" destOrd="0" parTransId="{848B2C96-253C-4A55-BE03-D13BFA0BEA0B}" sibTransId="{2F50EEF0-D117-4665-B0CA-0673B9F2270D}"/>
    <dgm:cxn modelId="{4D571C57-A491-4033-9800-2D292B6C3010}" type="presOf" srcId="{848B2C96-253C-4A55-BE03-D13BFA0BEA0B}" destId="{3596A592-36CF-4133-B311-907A8E1656B9}" srcOrd="0" destOrd="0" presId="urn:microsoft.com/office/officeart/2005/8/layout/hierarchy3"/>
    <dgm:cxn modelId="{8F923531-8646-44CD-88D0-7716B6DC503A}" type="presOf" srcId="{8E6A61F4-2E67-4B8F-8AED-C72C497F3E41}" destId="{1A1E2F54-C74A-45B7-BA63-9B2E28B4FCD8}" srcOrd="0" destOrd="0" presId="urn:microsoft.com/office/officeart/2005/8/layout/hierarchy3"/>
    <dgm:cxn modelId="{3ACD5FE5-40DC-4BB3-8045-71CDCCA9E01C}" srcId="{413CA3A6-8CD8-4211-9FC8-6C6EAC760262}" destId="{8E6A61F4-2E67-4B8F-8AED-C72C497F3E41}" srcOrd="3" destOrd="0" parTransId="{4641FE10-88F2-4FDA-9850-A0ABF539FD61}" sibTransId="{7C4FB743-D8F9-484D-BA68-01125DBF49BA}"/>
    <dgm:cxn modelId="{84A6DC33-1CEB-432D-A6F7-1A07796C3BDE}" type="presOf" srcId="{2ED4AFB6-5A25-44A1-AE76-510AD6D1EF1C}" destId="{24B94D66-472B-4212-A637-F4BAFADEE510}" srcOrd="0" destOrd="0" presId="urn:microsoft.com/office/officeart/2005/8/layout/hierarchy3"/>
    <dgm:cxn modelId="{EDFA7580-4E88-45AC-BCDE-E8599DA4C955}" type="presOf" srcId="{B0240500-83E0-49DD-A27D-B229A52D114F}" destId="{76297233-091D-470B-A775-AC80A594F95A}" srcOrd="0" destOrd="0" presId="urn:microsoft.com/office/officeart/2005/8/layout/hierarchy3"/>
    <dgm:cxn modelId="{89290AE0-D290-435C-AB85-63B313CBB99D}" type="presOf" srcId="{413CA3A6-8CD8-4211-9FC8-6C6EAC760262}" destId="{5E9EB405-1AFA-48E7-AAFC-AF0186CD12E9}" srcOrd="1" destOrd="0" presId="urn:microsoft.com/office/officeart/2005/8/layout/hierarchy3"/>
    <dgm:cxn modelId="{96D88A7C-709C-4020-BBE6-7F21CA9C0679}" type="presOf" srcId="{E8B578A8-8432-42A9-89E6-6AC8CD75D013}" destId="{E13296CE-B513-4583-8AC8-207503FC6015}" srcOrd="0" destOrd="0" presId="urn:microsoft.com/office/officeart/2005/8/layout/hierarchy3"/>
    <dgm:cxn modelId="{F9820FD9-01DA-4FE3-B501-D4A40AE97A01}" type="presParOf" srcId="{E3D6BB1A-4F13-498F-ACB4-91A685734A17}" destId="{CBDD08A0-26FB-4A14-88CB-F08B1251F441}" srcOrd="0" destOrd="0" presId="urn:microsoft.com/office/officeart/2005/8/layout/hierarchy3"/>
    <dgm:cxn modelId="{435B728B-1422-4EEB-9338-644FC755D620}" type="presParOf" srcId="{CBDD08A0-26FB-4A14-88CB-F08B1251F441}" destId="{37C3B7BA-5DA5-4B47-96DF-9358C3BE601D}" srcOrd="0" destOrd="0" presId="urn:microsoft.com/office/officeart/2005/8/layout/hierarchy3"/>
    <dgm:cxn modelId="{9BFEBC2B-D246-4CCB-A9B2-FE3E6D93E94D}" type="presParOf" srcId="{37C3B7BA-5DA5-4B47-96DF-9358C3BE601D}" destId="{BF18D8B2-1B6C-41E6-9876-03323BA0581C}" srcOrd="0" destOrd="0" presId="urn:microsoft.com/office/officeart/2005/8/layout/hierarchy3"/>
    <dgm:cxn modelId="{F6793620-73FE-4451-8630-4D78A681AA49}" type="presParOf" srcId="{37C3B7BA-5DA5-4B47-96DF-9358C3BE601D}" destId="{5E9EB405-1AFA-48E7-AAFC-AF0186CD12E9}" srcOrd="1" destOrd="0" presId="urn:microsoft.com/office/officeart/2005/8/layout/hierarchy3"/>
    <dgm:cxn modelId="{48E46A7C-74C9-46C6-9C78-8F6E8D06C729}" type="presParOf" srcId="{CBDD08A0-26FB-4A14-88CB-F08B1251F441}" destId="{8682A567-7A01-4967-9203-1AD0EF1EB1C2}" srcOrd="1" destOrd="0" presId="urn:microsoft.com/office/officeart/2005/8/layout/hierarchy3"/>
    <dgm:cxn modelId="{61366769-02BA-4075-8C36-78F0E2076341}" type="presParOf" srcId="{8682A567-7A01-4967-9203-1AD0EF1EB1C2}" destId="{B8ADB6C4-1ACC-4617-9964-5DDA0E9D6B96}" srcOrd="0" destOrd="0" presId="urn:microsoft.com/office/officeart/2005/8/layout/hierarchy3"/>
    <dgm:cxn modelId="{E228CE89-FE9E-4D5B-ACC4-9C1FAA6BA40F}" type="presParOf" srcId="{8682A567-7A01-4967-9203-1AD0EF1EB1C2}" destId="{FC8D00C3-8807-48CC-A36F-E91B4E7ED7F6}" srcOrd="1" destOrd="0" presId="urn:microsoft.com/office/officeart/2005/8/layout/hierarchy3"/>
    <dgm:cxn modelId="{03E8C7BE-E3DD-4BAE-B883-26295FB49473}" type="presParOf" srcId="{8682A567-7A01-4967-9203-1AD0EF1EB1C2}" destId="{6D4728BE-ED30-47C6-9512-B46B902CD7A6}" srcOrd="2" destOrd="0" presId="urn:microsoft.com/office/officeart/2005/8/layout/hierarchy3"/>
    <dgm:cxn modelId="{4902E6BD-74DA-49A9-ABA7-FC7DB1B538B0}" type="presParOf" srcId="{8682A567-7A01-4967-9203-1AD0EF1EB1C2}" destId="{ABE84722-9866-4ED8-BCFA-8F62475A495C}" srcOrd="3" destOrd="0" presId="urn:microsoft.com/office/officeart/2005/8/layout/hierarchy3"/>
    <dgm:cxn modelId="{2C81C664-A321-4ABB-B409-29168FC117A2}" type="presParOf" srcId="{8682A567-7A01-4967-9203-1AD0EF1EB1C2}" destId="{24B94D66-472B-4212-A637-F4BAFADEE510}" srcOrd="4" destOrd="0" presId="urn:microsoft.com/office/officeart/2005/8/layout/hierarchy3"/>
    <dgm:cxn modelId="{69524BEB-6C9F-4D8D-8CE3-21DD0DB88691}" type="presParOf" srcId="{8682A567-7A01-4967-9203-1AD0EF1EB1C2}" destId="{E13296CE-B513-4583-8AC8-207503FC6015}" srcOrd="5" destOrd="0" presId="urn:microsoft.com/office/officeart/2005/8/layout/hierarchy3"/>
    <dgm:cxn modelId="{07C2C210-8175-4E7B-B323-4AE040B117B5}" type="presParOf" srcId="{8682A567-7A01-4967-9203-1AD0EF1EB1C2}" destId="{17C63BFA-894B-47B7-8B79-9607BD855F46}" srcOrd="6" destOrd="0" presId="urn:microsoft.com/office/officeart/2005/8/layout/hierarchy3"/>
    <dgm:cxn modelId="{6EE5B0B4-0124-4B38-8C94-13A6228DFBCA}" type="presParOf" srcId="{8682A567-7A01-4967-9203-1AD0EF1EB1C2}" destId="{1A1E2F54-C74A-45B7-BA63-9B2E28B4FCD8}" srcOrd="7" destOrd="0" presId="urn:microsoft.com/office/officeart/2005/8/layout/hierarchy3"/>
    <dgm:cxn modelId="{938C000B-3F4E-4BA0-97D0-99E247948C6D}" type="presParOf" srcId="{E3D6BB1A-4F13-498F-ACB4-91A685734A17}" destId="{E29FB47E-9285-4DDF-85A0-2E4892440508}" srcOrd="1" destOrd="0" presId="urn:microsoft.com/office/officeart/2005/8/layout/hierarchy3"/>
    <dgm:cxn modelId="{DCCB1108-99A9-4315-81D9-1763496D86C3}" type="presParOf" srcId="{E29FB47E-9285-4DDF-85A0-2E4892440508}" destId="{5D99CBE7-A1FC-4282-AD96-E4A0A02DE573}" srcOrd="0" destOrd="0" presId="urn:microsoft.com/office/officeart/2005/8/layout/hierarchy3"/>
    <dgm:cxn modelId="{BF33E55A-6205-4A04-8D2F-8BB3F99CE523}" type="presParOf" srcId="{5D99CBE7-A1FC-4282-AD96-E4A0A02DE573}" destId="{D8192A0A-A3E8-4B46-85F1-CD2C62D69187}" srcOrd="0" destOrd="0" presId="urn:microsoft.com/office/officeart/2005/8/layout/hierarchy3"/>
    <dgm:cxn modelId="{EF485375-D7C2-4DD1-88F0-8A5DE8FD45DF}" type="presParOf" srcId="{5D99CBE7-A1FC-4282-AD96-E4A0A02DE573}" destId="{8BB71564-51BA-4A72-A50E-55CF7678C9BC}" srcOrd="1" destOrd="0" presId="urn:microsoft.com/office/officeart/2005/8/layout/hierarchy3"/>
    <dgm:cxn modelId="{69BFDDBD-81F1-44D1-AE8B-7C4F59AAFB37}" type="presParOf" srcId="{E29FB47E-9285-4DDF-85A0-2E4892440508}" destId="{BC99B107-82B4-46E2-B3AC-57B5424494F2}" srcOrd="1" destOrd="0" presId="urn:microsoft.com/office/officeart/2005/8/layout/hierarchy3"/>
    <dgm:cxn modelId="{69B06110-F5C7-4BB0-A679-5BE70D8583E3}" type="presParOf" srcId="{BC99B107-82B4-46E2-B3AC-57B5424494F2}" destId="{36265738-A81B-4689-8698-4568CCFE38D0}" srcOrd="0" destOrd="0" presId="urn:microsoft.com/office/officeart/2005/8/layout/hierarchy3"/>
    <dgm:cxn modelId="{49F06201-FB87-46EC-80B7-DE50C4EF56A3}" type="presParOf" srcId="{BC99B107-82B4-46E2-B3AC-57B5424494F2}" destId="{E7E8D510-B820-401C-862F-F2F0334ACFAE}" srcOrd="1" destOrd="0" presId="urn:microsoft.com/office/officeart/2005/8/layout/hierarchy3"/>
    <dgm:cxn modelId="{E9D0870D-B6F6-4DB8-9DEB-0C3BCB2FA03D}" type="presParOf" srcId="{BC99B107-82B4-46E2-B3AC-57B5424494F2}" destId="{76297233-091D-470B-A775-AC80A594F95A}" srcOrd="2" destOrd="0" presId="urn:microsoft.com/office/officeart/2005/8/layout/hierarchy3"/>
    <dgm:cxn modelId="{19680A1E-D9F2-469F-85AC-A5B09F5CDD81}" type="presParOf" srcId="{BC99B107-82B4-46E2-B3AC-57B5424494F2}" destId="{076521C0-3EFD-4795-AB59-89EAC1EC8C3C}" srcOrd="3" destOrd="0" presId="urn:microsoft.com/office/officeart/2005/8/layout/hierarchy3"/>
    <dgm:cxn modelId="{3C0829CB-18AF-4C41-9A42-6677AEA2D3A7}" type="presParOf" srcId="{BC99B107-82B4-46E2-B3AC-57B5424494F2}" destId="{3596A592-36CF-4133-B311-907A8E1656B9}" srcOrd="4" destOrd="0" presId="urn:microsoft.com/office/officeart/2005/8/layout/hierarchy3"/>
    <dgm:cxn modelId="{4818AC47-2C9B-41FC-AA7A-C7A1BF82A559}" type="presParOf" srcId="{BC99B107-82B4-46E2-B3AC-57B5424494F2}" destId="{C83686FC-9778-4BA2-8051-0873F0D1B94F}" srcOrd="5" destOrd="0" presId="urn:microsoft.com/office/officeart/2005/8/layout/hierarchy3"/>
    <dgm:cxn modelId="{9A48124E-8A4F-46FD-90F8-3058875210F1}" type="presParOf" srcId="{BC99B107-82B4-46E2-B3AC-57B5424494F2}" destId="{51393467-282B-47BB-8AC8-61CD049D0362}" srcOrd="6" destOrd="0" presId="urn:microsoft.com/office/officeart/2005/8/layout/hierarchy3"/>
    <dgm:cxn modelId="{DF405FA8-D9FE-44C9-97D7-0FFA4729091A}" type="presParOf" srcId="{BC99B107-82B4-46E2-B3AC-57B5424494F2}" destId="{8A8A4491-89F0-46F3-8426-40F322CF1F59}"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916498-3F85-4077-B85C-D60BAE3A5CA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13CA3A6-8CD8-4211-9FC8-6C6EAC760262}">
      <dgm:prSet phldrT="[Text]" custT="1"/>
      <dgm:spPr/>
      <dgm:t>
        <a:bodyPr/>
        <a:lstStyle/>
        <a:p>
          <a:r>
            <a:rPr lang="vi-VN" sz="2000" dirty="0"/>
            <a:t>Global_costmap</a:t>
          </a:r>
          <a:endParaRPr lang="en-US" sz="2000" dirty="0"/>
        </a:p>
      </dgm:t>
    </dgm:pt>
    <dgm:pt modelId="{09981D5E-F248-47A2-A0AE-D074D278B7CA}" type="parTrans" cxnId="{9DC49945-B209-4B1F-993B-AE2785D0D9DB}">
      <dgm:prSet/>
      <dgm:spPr/>
      <dgm:t>
        <a:bodyPr/>
        <a:lstStyle/>
        <a:p>
          <a:endParaRPr lang="en-US"/>
        </a:p>
      </dgm:t>
    </dgm:pt>
    <dgm:pt modelId="{4DD2C5E6-54A4-4D17-BE36-8F37ACD03DB6}" type="sibTrans" cxnId="{9DC49945-B209-4B1F-993B-AE2785D0D9DB}">
      <dgm:prSet/>
      <dgm:spPr/>
      <dgm:t>
        <a:bodyPr/>
        <a:lstStyle/>
        <a:p>
          <a:endParaRPr lang="en-US"/>
        </a:p>
      </dgm:t>
    </dgm:pt>
    <dgm:pt modelId="{074323C2-2A99-4EC9-B5BC-1742C6E8EFA2}">
      <dgm:prSet phldrT="[Text]" custT="1"/>
      <dgm:spPr/>
      <dgm:t>
        <a:bodyPr/>
        <a:lstStyle/>
        <a:p>
          <a:r>
            <a:rPr lang="vi-VN" sz="2000" dirty="0"/>
            <a:t>Local_costmap </a:t>
          </a:r>
          <a:endParaRPr lang="en-US" sz="2000" dirty="0"/>
        </a:p>
      </dgm:t>
    </dgm:pt>
    <dgm:pt modelId="{A80F0261-5DBA-400D-A986-03B191E8C11E}" type="parTrans" cxnId="{AEF6B56F-7755-433C-8548-656DEF586907}">
      <dgm:prSet/>
      <dgm:spPr/>
      <dgm:t>
        <a:bodyPr/>
        <a:lstStyle/>
        <a:p>
          <a:endParaRPr lang="en-US"/>
        </a:p>
      </dgm:t>
    </dgm:pt>
    <dgm:pt modelId="{58C139A3-B0B6-4203-B83B-4B8F82A24D7A}" type="sibTrans" cxnId="{AEF6B56F-7755-433C-8548-656DEF586907}">
      <dgm:prSet/>
      <dgm:spPr/>
      <dgm:t>
        <a:bodyPr/>
        <a:lstStyle/>
        <a:p>
          <a:endParaRPr lang="en-US"/>
        </a:p>
      </dgm:t>
    </dgm:pt>
    <dgm:pt modelId="{50D7F5CC-E146-4459-B847-A94FB557FEB3}">
      <dgm:prSet phldrT="[Text]"/>
      <dgm:spPr/>
      <dgm:t>
        <a:bodyPr/>
        <a:lstStyle/>
        <a:p>
          <a:r>
            <a:rPr lang="vi-VN" dirty="0"/>
            <a:t>Lấy dữ liệu từ cảm biến Rplidar</a:t>
          </a:r>
          <a:endParaRPr lang="en-US" dirty="0"/>
        </a:p>
      </dgm:t>
    </dgm:pt>
    <dgm:pt modelId="{DB31C33B-D363-4906-A6BA-76879A662B8F}" type="sibTrans" cxnId="{DB866CC0-56AA-4C31-AABD-65E4CF4493FD}">
      <dgm:prSet/>
      <dgm:spPr/>
      <dgm:t>
        <a:bodyPr/>
        <a:lstStyle/>
        <a:p>
          <a:endParaRPr lang="en-US"/>
        </a:p>
      </dgm:t>
    </dgm:pt>
    <dgm:pt modelId="{944A87E0-992B-499D-AE90-6D3A38BE985B}" type="parTrans" cxnId="{DB866CC0-56AA-4C31-AABD-65E4CF4493FD}">
      <dgm:prSet/>
      <dgm:spPr/>
      <dgm:t>
        <a:bodyPr/>
        <a:lstStyle/>
        <a:p>
          <a:endParaRPr lang="en-US"/>
        </a:p>
      </dgm:t>
    </dgm:pt>
    <dgm:pt modelId="{F21A45BF-3EF3-46D2-857A-64E613B65794}">
      <dgm:prSet phldrT="[Text]" custT="1"/>
      <dgm:spPr/>
      <dgm:t>
        <a:bodyPr/>
        <a:lstStyle/>
        <a:p>
          <a:r>
            <a:rPr lang="vi-VN" sz="2000" dirty="0"/>
            <a:t>Lấy dữ liệu từ bản đồ đã có sẵn</a:t>
          </a:r>
          <a:endParaRPr lang="en-US" sz="2000" dirty="0"/>
        </a:p>
      </dgm:t>
    </dgm:pt>
    <dgm:pt modelId="{E61D8284-6271-4F08-B79E-08A7760DC5E0}" type="parTrans" cxnId="{821D92E8-F712-47A6-80A6-2D00ED925599}">
      <dgm:prSet/>
      <dgm:spPr/>
      <dgm:t>
        <a:bodyPr/>
        <a:lstStyle/>
        <a:p>
          <a:endParaRPr lang="en-US"/>
        </a:p>
      </dgm:t>
    </dgm:pt>
    <dgm:pt modelId="{D4A8AC6E-2D86-4532-9762-7EAB3934FD70}" type="sibTrans" cxnId="{821D92E8-F712-47A6-80A6-2D00ED925599}">
      <dgm:prSet/>
      <dgm:spPr/>
      <dgm:t>
        <a:bodyPr/>
        <a:lstStyle/>
        <a:p>
          <a:endParaRPr lang="en-US"/>
        </a:p>
      </dgm:t>
    </dgm:pt>
    <dgm:pt modelId="{FB958269-0DDC-4BD1-8C7E-79E4EDA5424F}">
      <dgm:prSet/>
      <dgm:spPr/>
      <dgm:t>
        <a:bodyPr/>
        <a:lstStyle/>
        <a:p>
          <a:r>
            <a:rPr lang="vi-VN" dirty="0"/>
            <a:t>Lấy dữ liệu từ cảm biến Rplidar</a:t>
          </a:r>
          <a:endParaRPr lang="en-US" dirty="0"/>
        </a:p>
      </dgm:t>
    </dgm:pt>
    <dgm:pt modelId="{F0D21418-1AA5-49A5-95EB-9038EA49AAC5}" type="parTrans" cxnId="{85AC6618-56CA-485C-B49F-C762EFD2C3E0}">
      <dgm:prSet/>
      <dgm:spPr/>
      <dgm:t>
        <a:bodyPr/>
        <a:lstStyle/>
        <a:p>
          <a:endParaRPr lang="en-US"/>
        </a:p>
      </dgm:t>
    </dgm:pt>
    <dgm:pt modelId="{7C148AAB-D9F2-42CC-880D-1EAFFC1F5F6E}" type="sibTrans" cxnId="{85AC6618-56CA-485C-B49F-C762EFD2C3E0}">
      <dgm:prSet/>
      <dgm:spPr/>
      <dgm:t>
        <a:bodyPr/>
        <a:lstStyle/>
        <a:p>
          <a:endParaRPr lang="en-US"/>
        </a:p>
      </dgm:t>
    </dgm:pt>
    <dgm:pt modelId="{E3D6BB1A-4F13-498F-ACB4-91A685734A17}" type="pres">
      <dgm:prSet presAssocID="{1C916498-3F85-4077-B85C-D60BAE3A5CAE}" presName="diagram" presStyleCnt="0">
        <dgm:presLayoutVars>
          <dgm:chPref val="1"/>
          <dgm:dir/>
          <dgm:animOne val="branch"/>
          <dgm:animLvl val="lvl"/>
          <dgm:resizeHandles/>
        </dgm:presLayoutVars>
      </dgm:prSet>
      <dgm:spPr/>
      <dgm:t>
        <a:bodyPr/>
        <a:lstStyle/>
        <a:p>
          <a:endParaRPr lang="en-US"/>
        </a:p>
      </dgm:t>
    </dgm:pt>
    <dgm:pt modelId="{CBDD08A0-26FB-4A14-88CB-F08B1251F441}" type="pres">
      <dgm:prSet presAssocID="{413CA3A6-8CD8-4211-9FC8-6C6EAC760262}" presName="root" presStyleCnt="0"/>
      <dgm:spPr/>
    </dgm:pt>
    <dgm:pt modelId="{37C3B7BA-5DA5-4B47-96DF-9358C3BE601D}" type="pres">
      <dgm:prSet presAssocID="{413CA3A6-8CD8-4211-9FC8-6C6EAC760262}" presName="rootComposite" presStyleCnt="0"/>
      <dgm:spPr/>
    </dgm:pt>
    <dgm:pt modelId="{BF18D8B2-1B6C-41E6-9876-03323BA0581C}" type="pres">
      <dgm:prSet presAssocID="{413CA3A6-8CD8-4211-9FC8-6C6EAC760262}" presName="rootText" presStyleLbl="node1" presStyleIdx="0" presStyleCnt="2" custScaleX="107559"/>
      <dgm:spPr/>
      <dgm:t>
        <a:bodyPr/>
        <a:lstStyle/>
        <a:p>
          <a:endParaRPr lang="en-US"/>
        </a:p>
      </dgm:t>
    </dgm:pt>
    <dgm:pt modelId="{5E9EB405-1AFA-48E7-AAFC-AF0186CD12E9}" type="pres">
      <dgm:prSet presAssocID="{413CA3A6-8CD8-4211-9FC8-6C6EAC760262}" presName="rootConnector" presStyleLbl="node1" presStyleIdx="0" presStyleCnt="2"/>
      <dgm:spPr/>
      <dgm:t>
        <a:bodyPr/>
        <a:lstStyle/>
        <a:p>
          <a:endParaRPr lang="en-US"/>
        </a:p>
      </dgm:t>
    </dgm:pt>
    <dgm:pt modelId="{8682A567-7A01-4967-9203-1AD0EF1EB1C2}" type="pres">
      <dgm:prSet presAssocID="{413CA3A6-8CD8-4211-9FC8-6C6EAC760262}" presName="childShape" presStyleCnt="0"/>
      <dgm:spPr/>
    </dgm:pt>
    <dgm:pt modelId="{3E8B257E-BEA9-4BDC-BBAB-B5884049D3B0}" type="pres">
      <dgm:prSet presAssocID="{E61D8284-6271-4F08-B79E-08A7760DC5E0}" presName="Name13" presStyleLbl="parChTrans1D2" presStyleIdx="0" presStyleCnt="3"/>
      <dgm:spPr/>
      <dgm:t>
        <a:bodyPr/>
        <a:lstStyle/>
        <a:p>
          <a:endParaRPr lang="en-US"/>
        </a:p>
      </dgm:t>
    </dgm:pt>
    <dgm:pt modelId="{3F8C66C3-80EC-440F-9846-F7C55BBCDE46}" type="pres">
      <dgm:prSet presAssocID="{F21A45BF-3EF3-46D2-857A-64E613B65794}" presName="childText" presStyleLbl="bgAcc1" presStyleIdx="0" presStyleCnt="3" custScaleX="101064" custLinFactNeighborX="1484" custLinFactNeighborY="1033">
        <dgm:presLayoutVars>
          <dgm:bulletEnabled val="1"/>
        </dgm:presLayoutVars>
      </dgm:prSet>
      <dgm:spPr/>
      <dgm:t>
        <a:bodyPr/>
        <a:lstStyle/>
        <a:p>
          <a:endParaRPr lang="en-US"/>
        </a:p>
      </dgm:t>
    </dgm:pt>
    <dgm:pt modelId="{5CF7D8F4-6842-4A84-B895-FF80612F222A}" type="pres">
      <dgm:prSet presAssocID="{F0D21418-1AA5-49A5-95EB-9038EA49AAC5}" presName="Name13" presStyleLbl="parChTrans1D2" presStyleIdx="1" presStyleCnt="3"/>
      <dgm:spPr/>
      <dgm:t>
        <a:bodyPr/>
        <a:lstStyle/>
        <a:p>
          <a:endParaRPr lang="en-US"/>
        </a:p>
      </dgm:t>
    </dgm:pt>
    <dgm:pt modelId="{0E9181E7-8380-4E84-BDD4-436B3C092153}" type="pres">
      <dgm:prSet presAssocID="{FB958269-0DDC-4BD1-8C7E-79E4EDA5424F}" presName="childText" presStyleLbl="bgAcc1" presStyleIdx="1" presStyleCnt="3">
        <dgm:presLayoutVars>
          <dgm:bulletEnabled val="1"/>
        </dgm:presLayoutVars>
      </dgm:prSet>
      <dgm:spPr/>
      <dgm:t>
        <a:bodyPr/>
        <a:lstStyle/>
        <a:p>
          <a:endParaRPr lang="en-US"/>
        </a:p>
      </dgm:t>
    </dgm:pt>
    <dgm:pt modelId="{E29FB47E-9285-4DDF-85A0-2E4892440508}" type="pres">
      <dgm:prSet presAssocID="{074323C2-2A99-4EC9-B5BC-1742C6E8EFA2}" presName="root" presStyleCnt="0"/>
      <dgm:spPr/>
    </dgm:pt>
    <dgm:pt modelId="{5D99CBE7-A1FC-4282-AD96-E4A0A02DE573}" type="pres">
      <dgm:prSet presAssocID="{074323C2-2A99-4EC9-B5BC-1742C6E8EFA2}" presName="rootComposite" presStyleCnt="0"/>
      <dgm:spPr/>
    </dgm:pt>
    <dgm:pt modelId="{D8192A0A-A3E8-4B46-85F1-CD2C62D69187}" type="pres">
      <dgm:prSet presAssocID="{074323C2-2A99-4EC9-B5BC-1742C6E8EFA2}" presName="rootText" presStyleLbl="node1" presStyleIdx="1" presStyleCnt="2"/>
      <dgm:spPr/>
      <dgm:t>
        <a:bodyPr/>
        <a:lstStyle/>
        <a:p>
          <a:endParaRPr lang="en-US"/>
        </a:p>
      </dgm:t>
    </dgm:pt>
    <dgm:pt modelId="{8BB71564-51BA-4A72-A50E-55CF7678C9BC}" type="pres">
      <dgm:prSet presAssocID="{074323C2-2A99-4EC9-B5BC-1742C6E8EFA2}" presName="rootConnector" presStyleLbl="node1" presStyleIdx="1" presStyleCnt="2"/>
      <dgm:spPr/>
      <dgm:t>
        <a:bodyPr/>
        <a:lstStyle/>
        <a:p>
          <a:endParaRPr lang="en-US"/>
        </a:p>
      </dgm:t>
    </dgm:pt>
    <dgm:pt modelId="{BC99B107-82B4-46E2-B3AC-57B5424494F2}" type="pres">
      <dgm:prSet presAssocID="{074323C2-2A99-4EC9-B5BC-1742C6E8EFA2}" presName="childShape" presStyleCnt="0"/>
      <dgm:spPr/>
    </dgm:pt>
    <dgm:pt modelId="{36265738-A81B-4689-8698-4568CCFE38D0}" type="pres">
      <dgm:prSet presAssocID="{944A87E0-992B-499D-AE90-6D3A38BE985B}" presName="Name13" presStyleLbl="parChTrans1D2" presStyleIdx="2" presStyleCnt="3"/>
      <dgm:spPr/>
      <dgm:t>
        <a:bodyPr/>
        <a:lstStyle/>
        <a:p>
          <a:endParaRPr lang="en-US"/>
        </a:p>
      </dgm:t>
    </dgm:pt>
    <dgm:pt modelId="{E7E8D510-B820-401C-862F-F2F0334ACFAE}" type="pres">
      <dgm:prSet presAssocID="{50D7F5CC-E146-4459-B847-A94FB557FEB3}" presName="childText" presStyleLbl="bgAcc1" presStyleIdx="2" presStyleCnt="3">
        <dgm:presLayoutVars>
          <dgm:bulletEnabled val="1"/>
        </dgm:presLayoutVars>
      </dgm:prSet>
      <dgm:spPr/>
      <dgm:t>
        <a:bodyPr/>
        <a:lstStyle/>
        <a:p>
          <a:endParaRPr lang="en-US"/>
        </a:p>
      </dgm:t>
    </dgm:pt>
  </dgm:ptLst>
  <dgm:cxnLst>
    <dgm:cxn modelId="{85AC6618-56CA-485C-B49F-C762EFD2C3E0}" srcId="{413CA3A6-8CD8-4211-9FC8-6C6EAC760262}" destId="{FB958269-0DDC-4BD1-8C7E-79E4EDA5424F}" srcOrd="1" destOrd="0" parTransId="{F0D21418-1AA5-49A5-95EB-9038EA49AAC5}" sibTransId="{7C148AAB-D9F2-42CC-880D-1EAFFC1F5F6E}"/>
    <dgm:cxn modelId="{89290AE0-D290-435C-AB85-63B313CBB99D}" type="presOf" srcId="{413CA3A6-8CD8-4211-9FC8-6C6EAC760262}" destId="{5E9EB405-1AFA-48E7-AAFC-AF0186CD12E9}" srcOrd="1" destOrd="0" presId="urn:microsoft.com/office/officeart/2005/8/layout/hierarchy3"/>
    <dgm:cxn modelId="{821D92E8-F712-47A6-80A6-2D00ED925599}" srcId="{413CA3A6-8CD8-4211-9FC8-6C6EAC760262}" destId="{F21A45BF-3EF3-46D2-857A-64E613B65794}" srcOrd="0" destOrd="0" parTransId="{E61D8284-6271-4F08-B79E-08A7760DC5E0}" sibTransId="{D4A8AC6E-2D86-4532-9762-7EAB3934FD70}"/>
    <dgm:cxn modelId="{DB866CC0-56AA-4C31-AABD-65E4CF4493FD}" srcId="{074323C2-2A99-4EC9-B5BC-1742C6E8EFA2}" destId="{50D7F5CC-E146-4459-B847-A94FB557FEB3}" srcOrd="0" destOrd="0" parTransId="{944A87E0-992B-499D-AE90-6D3A38BE985B}" sibTransId="{DB31C33B-D363-4906-A6BA-76879A662B8F}"/>
    <dgm:cxn modelId="{D5A39ED6-338B-43D3-A3B2-8477A53AF705}" type="presOf" srcId="{074323C2-2A99-4EC9-B5BC-1742C6E8EFA2}" destId="{D8192A0A-A3E8-4B46-85F1-CD2C62D69187}" srcOrd="0" destOrd="0" presId="urn:microsoft.com/office/officeart/2005/8/layout/hierarchy3"/>
    <dgm:cxn modelId="{49EA6BD6-6805-46DA-A391-4B7EF901E7CE}" type="presOf" srcId="{1C916498-3F85-4077-B85C-D60BAE3A5CAE}" destId="{E3D6BB1A-4F13-498F-ACB4-91A685734A17}" srcOrd="0" destOrd="0" presId="urn:microsoft.com/office/officeart/2005/8/layout/hierarchy3"/>
    <dgm:cxn modelId="{28F81A4C-B89B-4AF4-BFEE-FE8CDEC53832}" type="presOf" srcId="{FB958269-0DDC-4BD1-8C7E-79E4EDA5424F}" destId="{0E9181E7-8380-4E84-BDD4-436B3C092153}" srcOrd="0" destOrd="0" presId="urn:microsoft.com/office/officeart/2005/8/layout/hierarchy3"/>
    <dgm:cxn modelId="{E853B9E1-C5EA-486A-81B7-DA4585272233}" type="presOf" srcId="{413CA3A6-8CD8-4211-9FC8-6C6EAC760262}" destId="{BF18D8B2-1B6C-41E6-9876-03323BA0581C}" srcOrd="0" destOrd="0" presId="urn:microsoft.com/office/officeart/2005/8/layout/hierarchy3"/>
    <dgm:cxn modelId="{F1115DAB-731F-4FE3-A28A-A47EE6A719EB}" type="presOf" srcId="{E61D8284-6271-4F08-B79E-08A7760DC5E0}" destId="{3E8B257E-BEA9-4BDC-BBAB-B5884049D3B0}" srcOrd="0" destOrd="0" presId="urn:microsoft.com/office/officeart/2005/8/layout/hierarchy3"/>
    <dgm:cxn modelId="{30887863-202E-4D63-B4E7-FB18531D9570}" type="presOf" srcId="{F0D21418-1AA5-49A5-95EB-9038EA49AAC5}" destId="{5CF7D8F4-6842-4A84-B895-FF80612F222A}" srcOrd="0" destOrd="0" presId="urn:microsoft.com/office/officeart/2005/8/layout/hierarchy3"/>
    <dgm:cxn modelId="{0AB11FB9-A703-47F8-9AF2-D93D3EAB0102}" type="presOf" srcId="{074323C2-2A99-4EC9-B5BC-1742C6E8EFA2}" destId="{8BB71564-51BA-4A72-A50E-55CF7678C9BC}" srcOrd="1" destOrd="0" presId="urn:microsoft.com/office/officeart/2005/8/layout/hierarchy3"/>
    <dgm:cxn modelId="{9DC49945-B209-4B1F-993B-AE2785D0D9DB}" srcId="{1C916498-3F85-4077-B85C-D60BAE3A5CAE}" destId="{413CA3A6-8CD8-4211-9FC8-6C6EAC760262}" srcOrd="0" destOrd="0" parTransId="{09981D5E-F248-47A2-A0AE-D074D278B7CA}" sibTransId="{4DD2C5E6-54A4-4D17-BE36-8F37ACD03DB6}"/>
    <dgm:cxn modelId="{0D8C127B-658A-4549-90BB-48298B25F80F}" type="presOf" srcId="{F21A45BF-3EF3-46D2-857A-64E613B65794}" destId="{3F8C66C3-80EC-440F-9846-F7C55BBCDE46}" srcOrd="0" destOrd="0" presId="urn:microsoft.com/office/officeart/2005/8/layout/hierarchy3"/>
    <dgm:cxn modelId="{55053411-C8B2-4F3F-A54F-30EFB78E7641}" type="presOf" srcId="{944A87E0-992B-499D-AE90-6D3A38BE985B}" destId="{36265738-A81B-4689-8698-4568CCFE38D0}" srcOrd="0" destOrd="0" presId="urn:microsoft.com/office/officeart/2005/8/layout/hierarchy3"/>
    <dgm:cxn modelId="{AEF6B56F-7755-433C-8548-656DEF586907}" srcId="{1C916498-3F85-4077-B85C-D60BAE3A5CAE}" destId="{074323C2-2A99-4EC9-B5BC-1742C6E8EFA2}" srcOrd="1" destOrd="0" parTransId="{A80F0261-5DBA-400D-A986-03B191E8C11E}" sibTransId="{58C139A3-B0B6-4203-B83B-4B8F82A24D7A}"/>
    <dgm:cxn modelId="{A0F8DBFC-F853-4AC1-B307-5AC55C773589}" type="presOf" srcId="{50D7F5CC-E146-4459-B847-A94FB557FEB3}" destId="{E7E8D510-B820-401C-862F-F2F0334ACFAE}" srcOrd="0" destOrd="0" presId="urn:microsoft.com/office/officeart/2005/8/layout/hierarchy3"/>
    <dgm:cxn modelId="{F9820FD9-01DA-4FE3-B501-D4A40AE97A01}" type="presParOf" srcId="{E3D6BB1A-4F13-498F-ACB4-91A685734A17}" destId="{CBDD08A0-26FB-4A14-88CB-F08B1251F441}" srcOrd="0" destOrd="0" presId="urn:microsoft.com/office/officeart/2005/8/layout/hierarchy3"/>
    <dgm:cxn modelId="{435B728B-1422-4EEB-9338-644FC755D620}" type="presParOf" srcId="{CBDD08A0-26FB-4A14-88CB-F08B1251F441}" destId="{37C3B7BA-5DA5-4B47-96DF-9358C3BE601D}" srcOrd="0" destOrd="0" presId="urn:microsoft.com/office/officeart/2005/8/layout/hierarchy3"/>
    <dgm:cxn modelId="{9BFEBC2B-D246-4CCB-A9B2-FE3E6D93E94D}" type="presParOf" srcId="{37C3B7BA-5DA5-4B47-96DF-9358C3BE601D}" destId="{BF18D8B2-1B6C-41E6-9876-03323BA0581C}" srcOrd="0" destOrd="0" presId="urn:microsoft.com/office/officeart/2005/8/layout/hierarchy3"/>
    <dgm:cxn modelId="{F6793620-73FE-4451-8630-4D78A681AA49}" type="presParOf" srcId="{37C3B7BA-5DA5-4B47-96DF-9358C3BE601D}" destId="{5E9EB405-1AFA-48E7-AAFC-AF0186CD12E9}" srcOrd="1" destOrd="0" presId="urn:microsoft.com/office/officeart/2005/8/layout/hierarchy3"/>
    <dgm:cxn modelId="{48E46A7C-74C9-46C6-9C78-8F6E8D06C729}" type="presParOf" srcId="{CBDD08A0-26FB-4A14-88CB-F08B1251F441}" destId="{8682A567-7A01-4967-9203-1AD0EF1EB1C2}" srcOrd="1" destOrd="0" presId="urn:microsoft.com/office/officeart/2005/8/layout/hierarchy3"/>
    <dgm:cxn modelId="{9EA7EC97-A6FA-4322-B29A-A0831224C104}" type="presParOf" srcId="{8682A567-7A01-4967-9203-1AD0EF1EB1C2}" destId="{3E8B257E-BEA9-4BDC-BBAB-B5884049D3B0}" srcOrd="0" destOrd="0" presId="urn:microsoft.com/office/officeart/2005/8/layout/hierarchy3"/>
    <dgm:cxn modelId="{F89BD20C-C033-4A79-9600-47D312048C2D}" type="presParOf" srcId="{8682A567-7A01-4967-9203-1AD0EF1EB1C2}" destId="{3F8C66C3-80EC-440F-9846-F7C55BBCDE46}" srcOrd="1" destOrd="0" presId="urn:microsoft.com/office/officeart/2005/8/layout/hierarchy3"/>
    <dgm:cxn modelId="{1C5173C0-C259-4CF0-AFF1-A2F764683166}" type="presParOf" srcId="{8682A567-7A01-4967-9203-1AD0EF1EB1C2}" destId="{5CF7D8F4-6842-4A84-B895-FF80612F222A}" srcOrd="2" destOrd="0" presId="urn:microsoft.com/office/officeart/2005/8/layout/hierarchy3"/>
    <dgm:cxn modelId="{653B56DE-B3B5-4D67-B24A-6F4EB28F7708}" type="presParOf" srcId="{8682A567-7A01-4967-9203-1AD0EF1EB1C2}" destId="{0E9181E7-8380-4E84-BDD4-436B3C092153}" srcOrd="3" destOrd="0" presId="urn:microsoft.com/office/officeart/2005/8/layout/hierarchy3"/>
    <dgm:cxn modelId="{938C000B-3F4E-4BA0-97D0-99E247948C6D}" type="presParOf" srcId="{E3D6BB1A-4F13-498F-ACB4-91A685734A17}" destId="{E29FB47E-9285-4DDF-85A0-2E4892440508}" srcOrd="1" destOrd="0" presId="urn:microsoft.com/office/officeart/2005/8/layout/hierarchy3"/>
    <dgm:cxn modelId="{DCCB1108-99A9-4315-81D9-1763496D86C3}" type="presParOf" srcId="{E29FB47E-9285-4DDF-85A0-2E4892440508}" destId="{5D99CBE7-A1FC-4282-AD96-E4A0A02DE573}" srcOrd="0" destOrd="0" presId="urn:microsoft.com/office/officeart/2005/8/layout/hierarchy3"/>
    <dgm:cxn modelId="{BF33E55A-6205-4A04-8D2F-8BB3F99CE523}" type="presParOf" srcId="{5D99CBE7-A1FC-4282-AD96-E4A0A02DE573}" destId="{D8192A0A-A3E8-4B46-85F1-CD2C62D69187}" srcOrd="0" destOrd="0" presId="urn:microsoft.com/office/officeart/2005/8/layout/hierarchy3"/>
    <dgm:cxn modelId="{EF485375-D7C2-4DD1-88F0-8A5DE8FD45DF}" type="presParOf" srcId="{5D99CBE7-A1FC-4282-AD96-E4A0A02DE573}" destId="{8BB71564-51BA-4A72-A50E-55CF7678C9BC}" srcOrd="1" destOrd="0" presId="urn:microsoft.com/office/officeart/2005/8/layout/hierarchy3"/>
    <dgm:cxn modelId="{69BFDDBD-81F1-44D1-AE8B-7C4F59AAFB37}" type="presParOf" srcId="{E29FB47E-9285-4DDF-85A0-2E4892440508}" destId="{BC99B107-82B4-46E2-B3AC-57B5424494F2}" srcOrd="1" destOrd="0" presId="urn:microsoft.com/office/officeart/2005/8/layout/hierarchy3"/>
    <dgm:cxn modelId="{69B06110-F5C7-4BB0-A679-5BE70D8583E3}" type="presParOf" srcId="{BC99B107-82B4-46E2-B3AC-57B5424494F2}" destId="{36265738-A81B-4689-8698-4568CCFE38D0}" srcOrd="0" destOrd="0" presId="urn:microsoft.com/office/officeart/2005/8/layout/hierarchy3"/>
    <dgm:cxn modelId="{49F06201-FB87-46EC-80B7-DE50C4EF56A3}" type="presParOf" srcId="{BC99B107-82B4-46E2-B3AC-57B5424494F2}" destId="{E7E8D510-B820-401C-862F-F2F0334ACFAE}"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916498-3F85-4077-B85C-D60BAE3A5CA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074323C2-2A99-4EC9-B5BC-1742C6E8EFA2}">
      <dgm:prSet phldrT="[Text]" custT="1"/>
      <dgm:spPr/>
      <dgm:t>
        <a:bodyPr/>
        <a:lstStyle/>
        <a:p>
          <a:r>
            <a:rPr lang="vi-VN" sz="2000" dirty="0"/>
            <a:t>Global_planner </a:t>
          </a:r>
          <a:endParaRPr lang="en-US" sz="2000" dirty="0"/>
        </a:p>
      </dgm:t>
    </dgm:pt>
    <dgm:pt modelId="{A80F0261-5DBA-400D-A986-03B191E8C11E}" type="parTrans" cxnId="{AEF6B56F-7755-433C-8548-656DEF586907}">
      <dgm:prSet/>
      <dgm:spPr/>
      <dgm:t>
        <a:bodyPr/>
        <a:lstStyle/>
        <a:p>
          <a:endParaRPr lang="en-US"/>
        </a:p>
      </dgm:t>
    </dgm:pt>
    <dgm:pt modelId="{58C139A3-B0B6-4203-B83B-4B8F82A24D7A}" type="sibTrans" cxnId="{AEF6B56F-7755-433C-8548-656DEF586907}">
      <dgm:prSet/>
      <dgm:spPr/>
      <dgm:t>
        <a:bodyPr/>
        <a:lstStyle/>
        <a:p>
          <a:endParaRPr lang="en-US"/>
        </a:p>
      </dgm:t>
    </dgm:pt>
    <dgm:pt modelId="{50D7F5CC-E146-4459-B847-A94FB557FEB3}">
      <dgm:prSet phldrT="[Text]"/>
      <dgm:spPr/>
      <dgm:t>
        <a:bodyPr/>
        <a:lstStyle/>
        <a:p>
          <a:r>
            <a:rPr lang="vi-VN" dirty="0"/>
            <a:t>Global_costmap</a:t>
          </a:r>
          <a:endParaRPr lang="en-US" dirty="0"/>
        </a:p>
      </dgm:t>
    </dgm:pt>
    <dgm:pt modelId="{DB31C33B-D363-4906-A6BA-76879A662B8F}" type="sibTrans" cxnId="{DB866CC0-56AA-4C31-AABD-65E4CF4493FD}">
      <dgm:prSet/>
      <dgm:spPr/>
      <dgm:t>
        <a:bodyPr/>
        <a:lstStyle/>
        <a:p>
          <a:endParaRPr lang="en-US"/>
        </a:p>
      </dgm:t>
    </dgm:pt>
    <dgm:pt modelId="{944A87E0-992B-499D-AE90-6D3A38BE985B}" type="parTrans" cxnId="{DB866CC0-56AA-4C31-AABD-65E4CF4493FD}">
      <dgm:prSet/>
      <dgm:spPr/>
      <dgm:t>
        <a:bodyPr/>
        <a:lstStyle/>
        <a:p>
          <a:endParaRPr lang="en-US"/>
        </a:p>
      </dgm:t>
    </dgm:pt>
    <dgm:pt modelId="{2C9C3A10-A28F-4895-A671-7A59AF5E1493}">
      <dgm:prSet phldrT="[Text]"/>
      <dgm:spPr/>
      <dgm:t>
        <a:bodyPr/>
        <a:lstStyle/>
        <a:p>
          <a:r>
            <a:rPr lang="vi-VN" dirty="0"/>
            <a:t>Topic Move_base_simple/goal </a:t>
          </a:r>
          <a:endParaRPr lang="en-US" dirty="0"/>
        </a:p>
      </dgm:t>
    </dgm:pt>
    <dgm:pt modelId="{A366FB70-E634-44AA-BBAE-3C9038FD24BA}" type="sibTrans" cxnId="{FA273DED-1B45-43AE-8FE9-D5C9A34DE5BE}">
      <dgm:prSet/>
      <dgm:spPr/>
      <dgm:t>
        <a:bodyPr/>
        <a:lstStyle/>
        <a:p>
          <a:endParaRPr lang="en-US"/>
        </a:p>
      </dgm:t>
    </dgm:pt>
    <dgm:pt modelId="{B0240500-83E0-49DD-A27D-B229A52D114F}" type="parTrans" cxnId="{FA273DED-1B45-43AE-8FE9-D5C9A34DE5BE}">
      <dgm:prSet/>
      <dgm:spPr/>
      <dgm:t>
        <a:bodyPr/>
        <a:lstStyle/>
        <a:p>
          <a:endParaRPr lang="en-US"/>
        </a:p>
      </dgm:t>
    </dgm:pt>
    <dgm:pt modelId="{E3D6BB1A-4F13-498F-ACB4-91A685734A17}" type="pres">
      <dgm:prSet presAssocID="{1C916498-3F85-4077-B85C-D60BAE3A5CAE}" presName="diagram" presStyleCnt="0">
        <dgm:presLayoutVars>
          <dgm:chPref val="1"/>
          <dgm:dir/>
          <dgm:animOne val="branch"/>
          <dgm:animLvl val="lvl"/>
          <dgm:resizeHandles/>
        </dgm:presLayoutVars>
      </dgm:prSet>
      <dgm:spPr/>
      <dgm:t>
        <a:bodyPr/>
        <a:lstStyle/>
        <a:p>
          <a:endParaRPr lang="en-US"/>
        </a:p>
      </dgm:t>
    </dgm:pt>
    <dgm:pt modelId="{E29FB47E-9285-4DDF-85A0-2E4892440508}" type="pres">
      <dgm:prSet presAssocID="{074323C2-2A99-4EC9-B5BC-1742C6E8EFA2}" presName="root" presStyleCnt="0"/>
      <dgm:spPr/>
    </dgm:pt>
    <dgm:pt modelId="{5D99CBE7-A1FC-4282-AD96-E4A0A02DE573}" type="pres">
      <dgm:prSet presAssocID="{074323C2-2A99-4EC9-B5BC-1742C6E8EFA2}" presName="rootComposite" presStyleCnt="0"/>
      <dgm:spPr/>
    </dgm:pt>
    <dgm:pt modelId="{D8192A0A-A3E8-4B46-85F1-CD2C62D69187}" type="pres">
      <dgm:prSet presAssocID="{074323C2-2A99-4EC9-B5BC-1742C6E8EFA2}" presName="rootText" presStyleLbl="node1" presStyleIdx="0" presStyleCnt="1"/>
      <dgm:spPr/>
      <dgm:t>
        <a:bodyPr/>
        <a:lstStyle/>
        <a:p>
          <a:endParaRPr lang="en-US"/>
        </a:p>
      </dgm:t>
    </dgm:pt>
    <dgm:pt modelId="{8BB71564-51BA-4A72-A50E-55CF7678C9BC}" type="pres">
      <dgm:prSet presAssocID="{074323C2-2A99-4EC9-B5BC-1742C6E8EFA2}" presName="rootConnector" presStyleLbl="node1" presStyleIdx="0" presStyleCnt="1"/>
      <dgm:spPr/>
      <dgm:t>
        <a:bodyPr/>
        <a:lstStyle/>
        <a:p>
          <a:endParaRPr lang="en-US"/>
        </a:p>
      </dgm:t>
    </dgm:pt>
    <dgm:pt modelId="{BC99B107-82B4-46E2-B3AC-57B5424494F2}" type="pres">
      <dgm:prSet presAssocID="{074323C2-2A99-4EC9-B5BC-1742C6E8EFA2}" presName="childShape" presStyleCnt="0"/>
      <dgm:spPr/>
    </dgm:pt>
    <dgm:pt modelId="{36265738-A81B-4689-8698-4568CCFE38D0}" type="pres">
      <dgm:prSet presAssocID="{944A87E0-992B-499D-AE90-6D3A38BE985B}" presName="Name13" presStyleLbl="parChTrans1D2" presStyleIdx="0" presStyleCnt="2"/>
      <dgm:spPr/>
      <dgm:t>
        <a:bodyPr/>
        <a:lstStyle/>
        <a:p>
          <a:endParaRPr lang="en-US"/>
        </a:p>
      </dgm:t>
    </dgm:pt>
    <dgm:pt modelId="{E7E8D510-B820-401C-862F-F2F0334ACFAE}" type="pres">
      <dgm:prSet presAssocID="{50D7F5CC-E146-4459-B847-A94FB557FEB3}" presName="childText" presStyleLbl="bgAcc1" presStyleIdx="0" presStyleCnt="2">
        <dgm:presLayoutVars>
          <dgm:bulletEnabled val="1"/>
        </dgm:presLayoutVars>
      </dgm:prSet>
      <dgm:spPr/>
      <dgm:t>
        <a:bodyPr/>
        <a:lstStyle/>
        <a:p>
          <a:endParaRPr lang="en-US"/>
        </a:p>
      </dgm:t>
    </dgm:pt>
    <dgm:pt modelId="{76297233-091D-470B-A775-AC80A594F95A}" type="pres">
      <dgm:prSet presAssocID="{B0240500-83E0-49DD-A27D-B229A52D114F}" presName="Name13" presStyleLbl="parChTrans1D2" presStyleIdx="1" presStyleCnt="2"/>
      <dgm:spPr/>
      <dgm:t>
        <a:bodyPr/>
        <a:lstStyle/>
        <a:p>
          <a:endParaRPr lang="en-US"/>
        </a:p>
      </dgm:t>
    </dgm:pt>
    <dgm:pt modelId="{076521C0-3EFD-4795-AB59-89EAC1EC8C3C}" type="pres">
      <dgm:prSet presAssocID="{2C9C3A10-A28F-4895-A671-7A59AF5E1493}" presName="childText" presStyleLbl="bgAcc1" presStyleIdx="1" presStyleCnt="2">
        <dgm:presLayoutVars>
          <dgm:bulletEnabled val="1"/>
        </dgm:presLayoutVars>
      </dgm:prSet>
      <dgm:spPr/>
      <dgm:t>
        <a:bodyPr/>
        <a:lstStyle/>
        <a:p>
          <a:endParaRPr lang="en-US"/>
        </a:p>
      </dgm:t>
    </dgm:pt>
  </dgm:ptLst>
  <dgm:cxnLst>
    <dgm:cxn modelId="{49EA6BD6-6805-46DA-A391-4B7EF901E7CE}" type="presOf" srcId="{1C916498-3F85-4077-B85C-D60BAE3A5CAE}" destId="{E3D6BB1A-4F13-498F-ACB4-91A685734A17}" srcOrd="0" destOrd="0" presId="urn:microsoft.com/office/officeart/2005/8/layout/hierarchy3"/>
    <dgm:cxn modelId="{A0F8DBFC-F853-4AC1-B307-5AC55C773589}" type="presOf" srcId="{50D7F5CC-E146-4459-B847-A94FB557FEB3}" destId="{E7E8D510-B820-401C-862F-F2F0334ACFAE}" srcOrd="0" destOrd="0" presId="urn:microsoft.com/office/officeart/2005/8/layout/hierarchy3"/>
    <dgm:cxn modelId="{EDFA7580-4E88-45AC-BCDE-E8599DA4C955}" type="presOf" srcId="{B0240500-83E0-49DD-A27D-B229A52D114F}" destId="{76297233-091D-470B-A775-AC80A594F95A}" srcOrd="0" destOrd="0" presId="urn:microsoft.com/office/officeart/2005/8/layout/hierarchy3"/>
    <dgm:cxn modelId="{0AB11FB9-A703-47F8-9AF2-D93D3EAB0102}" type="presOf" srcId="{074323C2-2A99-4EC9-B5BC-1742C6E8EFA2}" destId="{8BB71564-51BA-4A72-A50E-55CF7678C9BC}" srcOrd="1" destOrd="0" presId="urn:microsoft.com/office/officeart/2005/8/layout/hierarchy3"/>
    <dgm:cxn modelId="{DB866CC0-56AA-4C31-AABD-65E4CF4493FD}" srcId="{074323C2-2A99-4EC9-B5BC-1742C6E8EFA2}" destId="{50D7F5CC-E146-4459-B847-A94FB557FEB3}" srcOrd="0" destOrd="0" parTransId="{944A87E0-992B-499D-AE90-6D3A38BE985B}" sibTransId="{DB31C33B-D363-4906-A6BA-76879A662B8F}"/>
    <dgm:cxn modelId="{D5A39ED6-338B-43D3-A3B2-8477A53AF705}" type="presOf" srcId="{074323C2-2A99-4EC9-B5BC-1742C6E8EFA2}" destId="{D8192A0A-A3E8-4B46-85F1-CD2C62D69187}" srcOrd="0" destOrd="0" presId="urn:microsoft.com/office/officeart/2005/8/layout/hierarchy3"/>
    <dgm:cxn modelId="{55053411-C8B2-4F3F-A54F-30EFB78E7641}" type="presOf" srcId="{944A87E0-992B-499D-AE90-6D3A38BE985B}" destId="{36265738-A81B-4689-8698-4568CCFE38D0}" srcOrd="0" destOrd="0" presId="urn:microsoft.com/office/officeart/2005/8/layout/hierarchy3"/>
    <dgm:cxn modelId="{534A1C0E-DE67-4F46-A470-2AD7793E2640}" type="presOf" srcId="{2C9C3A10-A28F-4895-A671-7A59AF5E1493}" destId="{076521C0-3EFD-4795-AB59-89EAC1EC8C3C}" srcOrd="0" destOrd="0" presId="urn:microsoft.com/office/officeart/2005/8/layout/hierarchy3"/>
    <dgm:cxn modelId="{FA273DED-1B45-43AE-8FE9-D5C9A34DE5BE}" srcId="{074323C2-2A99-4EC9-B5BC-1742C6E8EFA2}" destId="{2C9C3A10-A28F-4895-A671-7A59AF5E1493}" srcOrd="1" destOrd="0" parTransId="{B0240500-83E0-49DD-A27D-B229A52D114F}" sibTransId="{A366FB70-E634-44AA-BBAE-3C9038FD24BA}"/>
    <dgm:cxn modelId="{AEF6B56F-7755-433C-8548-656DEF586907}" srcId="{1C916498-3F85-4077-B85C-D60BAE3A5CAE}" destId="{074323C2-2A99-4EC9-B5BC-1742C6E8EFA2}" srcOrd="0" destOrd="0" parTransId="{A80F0261-5DBA-400D-A986-03B191E8C11E}" sibTransId="{58C139A3-B0B6-4203-B83B-4B8F82A24D7A}"/>
    <dgm:cxn modelId="{938C000B-3F4E-4BA0-97D0-99E247948C6D}" type="presParOf" srcId="{E3D6BB1A-4F13-498F-ACB4-91A685734A17}" destId="{E29FB47E-9285-4DDF-85A0-2E4892440508}" srcOrd="0" destOrd="0" presId="urn:microsoft.com/office/officeart/2005/8/layout/hierarchy3"/>
    <dgm:cxn modelId="{DCCB1108-99A9-4315-81D9-1763496D86C3}" type="presParOf" srcId="{E29FB47E-9285-4DDF-85A0-2E4892440508}" destId="{5D99CBE7-A1FC-4282-AD96-E4A0A02DE573}" srcOrd="0" destOrd="0" presId="urn:microsoft.com/office/officeart/2005/8/layout/hierarchy3"/>
    <dgm:cxn modelId="{BF33E55A-6205-4A04-8D2F-8BB3F99CE523}" type="presParOf" srcId="{5D99CBE7-A1FC-4282-AD96-E4A0A02DE573}" destId="{D8192A0A-A3E8-4B46-85F1-CD2C62D69187}" srcOrd="0" destOrd="0" presId="urn:microsoft.com/office/officeart/2005/8/layout/hierarchy3"/>
    <dgm:cxn modelId="{EF485375-D7C2-4DD1-88F0-8A5DE8FD45DF}" type="presParOf" srcId="{5D99CBE7-A1FC-4282-AD96-E4A0A02DE573}" destId="{8BB71564-51BA-4A72-A50E-55CF7678C9BC}" srcOrd="1" destOrd="0" presId="urn:microsoft.com/office/officeart/2005/8/layout/hierarchy3"/>
    <dgm:cxn modelId="{69BFDDBD-81F1-44D1-AE8B-7C4F59AAFB37}" type="presParOf" srcId="{E29FB47E-9285-4DDF-85A0-2E4892440508}" destId="{BC99B107-82B4-46E2-B3AC-57B5424494F2}" srcOrd="1" destOrd="0" presId="urn:microsoft.com/office/officeart/2005/8/layout/hierarchy3"/>
    <dgm:cxn modelId="{69B06110-F5C7-4BB0-A679-5BE70D8583E3}" type="presParOf" srcId="{BC99B107-82B4-46E2-B3AC-57B5424494F2}" destId="{36265738-A81B-4689-8698-4568CCFE38D0}" srcOrd="0" destOrd="0" presId="urn:microsoft.com/office/officeart/2005/8/layout/hierarchy3"/>
    <dgm:cxn modelId="{49F06201-FB87-46EC-80B7-DE50C4EF56A3}" type="presParOf" srcId="{BC99B107-82B4-46E2-B3AC-57B5424494F2}" destId="{E7E8D510-B820-401C-862F-F2F0334ACFAE}" srcOrd="1" destOrd="0" presId="urn:microsoft.com/office/officeart/2005/8/layout/hierarchy3"/>
    <dgm:cxn modelId="{E9D0870D-B6F6-4DB8-9DEB-0C3BCB2FA03D}" type="presParOf" srcId="{BC99B107-82B4-46E2-B3AC-57B5424494F2}" destId="{76297233-091D-470B-A775-AC80A594F95A}" srcOrd="2" destOrd="0" presId="urn:microsoft.com/office/officeart/2005/8/layout/hierarchy3"/>
    <dgm:cxn modelId="{19680A1E-D9F2-469F-85AC-A5B09F5CDD81}" type="presParOf" srcId="{BC99B107-82B4-46E2-B3AC-57B5424494F2}" destId="{076521C0-3EFD-4795-AB59-89EAC1EC8C3C}"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916498-3F85-4077-B85C-D60BAE3A5CA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074323C2-2A99-4EC9-B5BC-1742C6E8EFA2}">
      <dgm:prSet phldrT="[Text]" custT="1"/>
      <dgm:spPr/>
      <dgm:t>
        <a:bodyPr/>
        <a:lstStyle/>
        <a:p>
          <a:r>
            <a:rPr lang="vi-VN" sz="2000" dirty="0"/>
            <a:t>local_planner </a:t>
          </a:r>
          <a:endParaRPr lang="en-US" sz="2000" dirty="0"/>
        </a:p>
      </dgm:t>
    </dgm:pt>
    <dgm:pt modelId="{A80F0261-5DBA-400D-A986-03B191E8C11E}" type="parTrans" cxnId="{AEF6B56F-7755-433C-8548-656DEF586907}">
      <dgm:prSet/>
      <dgm:spPr/>
      <dgm:t>
        <a:bodyPr/>
        <a:lstStyle/>
        <a:p>
          <a:endParaRPr lang="en-US"/>
        </a:p>
      </dgm:t>
    </dgm:pt>
    <dgm:pt modelId="{58C139A3-B0B6-4203-B83B-4B8F82A24D7A}" type="sibTrans" cxnId="{AEF6B56F-7755-433C-8548-656DEF586907}">
      <dgm:prSet/>
      <dgm:spPr/>
      <dgm:t>
        <a:bodyPr/>
        <a:lstStyle/>
        <a:p>
          <a:endParaRPr lang="en-US"/>
        </a:p>
      </dgm:t>
    </dgm:pt>
    <dgm:pt modelId="{50D7F5CC-E146-4459-B847-A94FB557FEB3}">
      <dgm:prSet phldrT="[Text]"/>
      <dgm:spPr/>
      <dgm:t>
        <a:bodyPr/>
        <a:lstStyle/>
        <a:p>
          <a:r>
            <a:rPr lang="vi-VN" dirty="0"/>
            <a:t>local_costmap</a:t>
          </a:r>
          <a:endParaRPr lang="en-US" dirty="0"/>
        </a:p>
      </dgm:t>
    </dgm:pt>
    <dgm:pt modelId="{DB31C33B-D363-4906-A6BA-76879A662B8F}" type="sibTrans" cxnId="{DB866CC0-56AA-4C31-AABD-65E4CF4493FD}">
      <dgm:prSet/>
      <dgm:spPr/>
      <dgm:t>
        <a:bodyPr/>
        <a:lstStyle/>
        <a:p>
          <a:endParaRPr lang="en-US"/>
        </a:p>
      </dgm:t>
    </dgm:pt>
    <dgm:pt modelId="{944A87E0-992B-499D-AE90-6D3A38BE985B}" type="parTrans" cxnId="{DB866CC0-56AA-4C31-AABD-65E4CF4493FD}">
      <dgm:prSet/>
      <dgm:spPr/>
      <dgm:t>
        <a:bodyPr/>
        <a:lstStyle/>
        <a:p>
          <a:endParaRPr lang="en-US"/>
        </a:p>
      </dgm:t>
    </dgm:pt>
    <dgm:pt modelId="{2C9C3A10-A28F-4895-A671-7A59AF5E1493}">
      <dgm:prSet phldrT="[Text]"/>
      <dgm:spPr/>
      <dgm:t>
        <a:bodyPr/>
        <a:lstStyle/>
        <a:p>
          <a:r>
            <a:rPr lang="vi-VN" dirty="0"/>
            <a:t>Topic cmd_vel </a:t>
          </a:r>
          <a:endParaRPr lang="en-US" dirty="0"/>
        </a:p>
      </dgm:t>
    </dgm:pt>
    <dgm:pt modelId="{A366FB70-E634-44AA-BBAE-3C9038FD24BA}" type="sibTrans" cxnId="{FA273DED-1B45-43AE-8FE9-D5C9A34DE5BE}">
      <dgm:prSet/>
      <dgm:spPr/>
      <dgm:t>
        <a:bodyPr/>
        <a:lstStyle/>
        <a:p>
          <a:endParaRPr lang="en-US"/>
        </a:p>
      </dgm:t>
    </dgm:pt>
    <dgm:pt modelId="{B0240500-83E0-49DD-A27D-B229A52D114F}" type="parTrans" cxnId="{FA273DED-1B45-43AE-8FE9-D5C9A34DE5BE}">
      <dgm:prSet/>
      <dgm:spPr/>
      <dgm:t>
        <a:bodyPr/>
        <a:lstStyle/>
        <a:p>
          <a:endParaRPr lang="en-US"/>
        </a:p>
      </dgm:t>
    </dgm:pt>
    <dgm:pt modelId="{A7CD5A5C-AECA-4E15-B287-8E662DFDEEB7}">
      <dgm:prSet phldrT="[Text]"/>
      <dgm:spPr/>
      <dgm:t>
        <a:bodyPr/>
        <a:lstStyle/>
        <a:p>
          <a:r>
            <a:rPr lang="vi-VN" dirty="0"/>
            <a:t>Topic move_base/result </a:t>
          </a:r>
          <a:endParaRPr lang="en-US" dirty="0"/>
        </a:p>
      </dgm:t>
    </dgm:pt>
    <dgm:pt modelId="{9C32A9D4-770A-497C-A503-5919DB521274}" type="parTrans" cxnId="{9BDCCD35-3EE6-4389-839C-0DD4362EEDB3}">
      <dgm:prSet/>
      <dgm:spPr/>
      <dgm:t>
        <a:bodyPr/>
        <a:lstStyle/>
        <a:p>
          <a:endParaRPr lang="en-US"/>
        </a:p>
      </dgm:t>
    </dgm:pt>
    <dgm:pt modelId="{08FF4A93-2581-4C1C-A931-98FBAD612372}" type="sibTrans" cxnId="{9BDCCD35-3EE6-4389-839C-0DD4362EEDB3}">
      <dgm:prSet/>
      <dgm:spPr/>
      <dgm:t>
        <a:bodyPr/>
        <a:lstStyle/>
        <a:p>
          <a:endParaRPr lang="en-US"/>
        </a:p>
      </dgm:t>
    </dgm:pt>
    <dgm:pt modelId="{E3D6BB1A-4F13-498F-ACB4-91A685734A17}" type="pres">
      <dgm:prSet presAssocID="{1C916498-3F85-4077-B85C-D60BAE3A5CAE}" presName="diagram" presStyleCnt="0">
        <dgm:presLayoutVars>
          <dgm:chPref val="1"/>
          <dgm:dir/>
          <dgm:animOne val="branch"/>
          <dgm:animLvl val="lvl"/>
          <dgm:resizeHandles/>
        </dgm:presLayoutVars>
      </dgm:prSet>
      <dgm:spPr/>
      <dgm:t>
        <a:bodyPr/>
        <a:lstStyle/>
        <a:p>
          <a:endParaRPr lang="en-US"/>
        </a:p>
      </dgm:t>
    </dgm:pt>
    <dgm:pt modelId="{E29FB47E-9285-4DDF-85A0-2E4892440508}" type="pres">
      <dgm:prSet presAssocID="{074323C2-2A99-4EC9-B5BC-1742C6E8EFA2}" presName="root" presStyleCnt="0"/>
      <dgm:spPr/>
    </dgm:pt>
    <dgm:pt modelId="{5D99CBE7-A1FC-4282-AD96-E4A0A02DE573}" type="pres">
      <dgm:prSet presAssocID="{074323C2-2A99-4EC9-B5BC-1742C6E8EFA2}" presName="rootComposite" presStyleCnt="0"/>
      <dgm:spPr/>
    </dgm:pt>
    <dgm:pt modelId="{D8192A0A-A3E8-4B46-85F1-CD2C62D69187}" type="pres">
      <dgm:prSet presAssocID="{074323C2-2A99-4EC9-B5BC-1742C6E8EFA2}" presName="rootText" presStyleLbl="node1" presStyleIdx="0" presStyleCnt="1"/>
      <dgm:spPr/>
      <dgm:t>
        <a:bodyPr/>
        <a:lstStyle/>
        <a:p>
          <a:endParaRPr lang="en-US"/>
        </a:p>
      </dgm:t>
    </dgm:pt>
    <dgm:pt modelId="{8BB71564-51BA-4A72-A50E-55CF7678C9BC}" type="pres">
      <dgm:prSet presAssocID="{074323C2-2A99-4EC9-B5BC-1742C6E8EFA2}" presName="rootConnector" presStyleLbl="node1" presStyleIdx="0" presStyleCnt="1"/>
      <dgm:spPr/>
      <dgm:t>
        <a:bodyPr/>
        <a:lstStyle/>
        <a:p>
          <a:endParaRPr lang="en-US"/>
        </a:p>
      </dgm:t>
    </dgm:pt>
    <dgm:pt modelId="{BC99B107-82B4-46E2-B3AC-57B5424494F2}" type="pres">
      <dgm:prSet presAssocID="{074323C2-2A99-4EC9-B5BC-1742C6E8EFA2}" presName="childShape" presStyleCnt="0"/>
      <dgm:spPr/>
    </dgm:pt>
    <dgm:pt modelId="{36265738-A81B-4689-8698-4568CCFE38D0}" type="pres">
      <dgm:prSet presAssocID="{944A87E0-992B-499D-AE90-6D3A38BE985B}" presName="Name13" presStyleLbl="parChTrans1D2" presStyleIdx="0" presStyleCnt="3"/>
      <dgm:spPr/>
      <dgm:t>
        <a:bodyPr/>
        <a:lstStyle/>
        <a:p>
          <a:endParaRPr lang="en-US"/>
        </a:p>
      </dgm:t>
    </dgm:pt>
    <dgm:pt modelId="{E7E8D510-B820-401C-862F-F2F0334ACFAE}" type="pres">
      <dgm:prSet presAssocID="{50D7F5CC-E146-4459-B847-A94FB557FEB3}" presName="childText" presStyleLbl="bgAcc1" presStyleIdx="0" presStyleCnt="3">
        <dgm:presLayoutVars>
          <dgm:bulletEnabled val="1"/>
        </dgm:presLayoutVars>
      </dgm:prSet>
      <dgm:spPr/>
      <dgm:t>
        <a:bodyPr/>
        <a:lstStyle/>
        <a:p>
          <a:endParaRPr lang="en-US"/>
        </a:p>
      </dgm:t>
    </dgm:pt>
    <dgm:pt modelId="{76297233-091D-470B-A775-AC80A594F95A}" type="pres">
      <dgm:prSet presAssocID="{B0240500-83E0-49DD-A27D-B229A52D114F}" presName="Name13" presStyleLbl="parChTrans1D2" presStyleIdx="1" presStyleCnt="3"/>
      <dgm:spPr/>
      <dgm:t>
        <a:bodyPr/>
        <a:lstStyle/>
        <a:p>
          <a:endParaRPr lang="en-US"/>
        </a:p>
      </dgm:t>
    </dgm:pt>
    <dgm:pt modelId="{076521C0-3EFD-4795-AB59-89EAC1EC8C3C}" type="pres">
      <dgm:prSet presAssocID="{2C9C3A10-A28F-4895-A671-7A59AF5E1493}" presName="childText" presStyleLbl="bgAcc1" presStyleIdx="1" presStyleCnt="3">
        <dgm:presLayoutVars>
          <dgm:bulletEnabled val="1"/>
        </dgm:presLayoutVars>
      </dgm:prSet>
      <dgm:spPr/>
      <dgm:t>
        <a:bodyPr/>
        <a:lstStyle/>
        <a:p>
          <a:endParaRPr lang="en-US"/>
        </a:p>
      </dgm:t>
    </dgm:pt>
    <dgm:pt modelId="{6B83BDC2-894F-42D9-9D37-9A28798A8D11}" type="pres">
      <dgm:prSet presAssocID="{9C32A9D4-770A-497C-A503-5919DB521274}" presName="Name13" presStyleLbl="parChTrans1D2" presStyleIdx="2" presStyleCnt="3"/>
      <dgm:spPr/>
      <dgm:t>
        <a:bodyPr/>
        <a:lstStyle/>
        <a:p>
          <a:endParaRPr lang="en-US"/>
        </a:p>
      </dgm:t>
    </dgm:pt>
    <dgm:pt modelId="{327C88AE-FF5A-43A4-A269-2C49BE652D52}" type="pres">
      <dgm:prSet presAssocID="{A7CD5A5C-AECA-4E15-B287-8E662DFDEEB7}" presName="childText" presStyleLbl="bgAcc1" presStyleIdx="2" presStyleCnt="3">
        <dgm:presLayoutVars>
          <dgm:bulletEnabled val="1"/>
        </dgm:presLayoutVars>
      </dgm:prSet>
      <dgm:spPr/>
      <dgm:t>
        <a:bodyPr/>
        <a:lstStyle/>
        <a:p>
          <a:endParaRPr lang="en-US"/>
        </a:p>
      </dgm:t>
    </dgm:pt>
  </dgm:ptLst>
  <dgm:cxnLst>
    <dgm:cxn modelId="{AEF6B56F-7755-433C-8548-656DEF586907}" srcId="{1C916498-3F85-4077-B85C-D60BAE3A5CAE}" destId="{074323C2-2A99-4EC9-B5BC-1742C6E8EFA2}" srcOrd="0" destOrd="0" parTransId="{A80F0261-5DBA-400D-A986-03B191E8C11E}" sibTransId="{58C139A3-B0B6-4203-B83B-4B8F82A24D7A}"/>
    <dgm:cxn modelId="{FA273DED-1B45-43AE-8FE9-D5C9A34DE5BE}" srcId="{074323C2-2A99-4EC9-B5BC-1742C6E8EFA2}" destId="{2C9C3A10-A28F-4895-A671-7A59AF5E1493}" srcOrd="1" destOrd="0" parTransId="{B0240500-83E0-49DD-A27D-B229A52D114F}" sibTransId="{A366FB70-E634-44AA-BBAE-3C9038FD24BA}"/>
    <dgm:cxn modelId="{0AB11FB9-A703-47F8-9AF2-D93D3EAB0102}" type="presOf" srcId="{074323C2-2A99-4EC9-B5BC-1742C6E8EFA2}" destId="{8BB71564-51BA-4A72-A50E-55CF7678C9BC}" srcOrd="1" destOrd="0" presId="urn:microsoft.com/office/officeart/2005/8/layout/hierarchy3"/>
    <dgm:cxn modelId="{49EA6BD6-6805-46DA-A391-4B7EF901E7CE}" type="presOf" srcId="{1C916498-3F85-4077-B85C-D60BAE3A5CAE}" destId="{E3D6BB1A-4F13-498F-ACB4-91A685734A17}" srcOrd="0" destOrd="0" presId="urn:microsoft.com/office/officeart/2005/8/layout/hierarchy3"/>
    <dgm:cxn modelId="{9BDCCD35-3EE6-4389-839C-0DD4362EEDB3}" srcId="{074323C2-2A99-4EC9-B5BC-1742C6E8EFA2}" destId="{A7CD5A5C-AECA-4E15-B287-8E662DFDEEB7}" srcOrd="2" destOrd="0" parTransId="{9C32A9D4-770A-497C-A503-5919DB521274}" sibTransId="{08FF4A93-2581-4C1C-A931-98FBAD612372}"/>
    <dgm:cxn modelId="{D5A39ED6-338B-43D3-A3B2-8477A53AF705}" type="presOf" srcId="{074323C2-2A99-4EC9-B5BC-1742C6E8EFA2}" destId="{D8192A0A-A3E8-4B46-85F1-CD2C62D69187}" srcOrd="0" destOrd="0" presId="urn:microsoft.com/office/officeart/2005/8/layout/hierarchy3"/>
    <dgm:cxn modelId="{EDFA7580-4E88-45AC-BCDE-E8599DA4C955}" type="presOf" srcId="{B0240500-83E0-49DD-A27D-B229A52D114F}" destId="{76297233-091D-470B-A775-AC80A594F95A}" srcOrd="0" destOrd="0" presId="urn:microsoft.com/office/officeart/2005/8/layout/hierarchy3"/>
    <dgm:cxn modelId="{DB866CC0-56AA-4C31-AABD-65E4CF4493FD}" srcId="{074323C2-2A99-4EC9-B5BC-1742C6E8EFA2}" destId="{50D7F5CC-E146-4459-B847-A94FB557FEB3}" srcOrd="0" destOrd="0" parTransId="{944A87E0-992B-499D-AE90-6D3A38BE985B}" sibTransId="{DB31C33B-D363-4906-A6BA-76879A662B8F}"/>
    <dgm:cxn modelId="{DF8BF367-90D6-4FB1-AA5C-EBF839F2AAE4}" type="presOf" srcId="{A7CD5A5C-AECA-4E15-B287-8E662DFDEEB7}" destId="{327C88AE-FF5A-43A4-A269-2C49BE652D52}" srcOrd="0" destOrd="0" presId="urn:microsoft.com/office/officeart/2005/8/layout/hierarchy3"/>
    <dgm:cxn modelId="{A0F8DBFC-F853-4AC1-B307-5AC55C773589}" type="presOf" srcId="{50D7F5CC-E146-4459-B847-A94FB557FEB3}" destId="{E7E8D510-B820-401C-862F-F2F0334ACFAE}" srcOrd="0" destOrd="0" presId="urn:microsoft.com/office/officeart/2005/8/layout/hierarchy3"/>
    <dgm:cxn modelId="{E58E19A0-27D6-4E6A-9FBB-11B7A8E5304A}" type="presOf" srcId="{9C32A9D4-770A-497C-A503-5919DB521274}" destId="{6B83BDC2-894F-42D9-9D37-9A28798A8D11}" srcOrd="0" destOrd="0" presId="urn:microsoft.com/office/officeart/2005/8/layout/hierarchy3"/>
    <dgm:cxn modelId="{534A1C0E-DE67-4F46-A470-2AD7793E2640}" type="presOf" srcId="{2C9C3A10-A28F-4895-A671-7A59AF5E1493}" destId="{076521C0-3EFD-4795-AB59-89EAC1EC8C3C}" srcOrd="0" destOrd="0" presId="urn:microsoft.com/office/officeart/2005/8/layout/hierarchy3"/>
    <dgm:cxn modelId="{55053411-C8B2-4F3F-A54F-30EFB78E7641}" type="presOf" srcId="{944A87E0-992B-499D-AE90-6D3A38BE985B}" destId="{36265738-A81B-4689-8698-4568CCFE38D0}" srcOrd="0" destOrd="0" presId="urn:microsoft.com/office/officeart/2005/8/layout/hierarchy3"/>
    <dgm:cxn modelId="{938C000B-3F4E-4BA0-97D0-99E247948C6D}" type="presParOf" srcId="{E3D6BB1A-4F13-498F-ACB4-91A685734A17}" destId="{E29FB47E-9285-4DDF-85A0-2E4892440508}" srcOrd="0" destOrd="0" presId="urn:microsoft.com/office/officeart/2005/8/layout/hierarchy3"/>
    <dgm:cxn modelId="{DCCB1108-99A9-4315-81D9-1763496D86C3}" type="presParOf" srcId="{E29FB47E-9285-4DDF-85A0-2E4892440508}" destId="{5D99CBE7-A1FC-4282-AD96-E4A0A02DE573}" srcOrd="0" destOrd="0" presId="urn:microsoft.com/office/officeart/2005/8/layout/hierarchy3"/>
    <dgm:cxn modelId="{BF33E55A-6205-4A04-8D2F-8BB3F99CE523}" type="presParOf" srcId="{5D99CBE7-A1FC-4282-AD96-E4A0A02DE573}" destId="{D8192A0A-A3E8-4B46-85F1-CD2C62D69187}" srcOrd="0" destOrd="0" presId="urn:microsoft.com/office/officeart/2005/8/layout/hierarchy3"/>
    <dgm:cxn modelId="{EF485375-D7C2-4DD1-88F0-8A5DE8FD45DF}" type="presParOf" srcId="{5D99CBE7-A1FC-4282-AD96-E4A0A02DE573}" destId="{8BB71564-51BA-4A72-A50E-55CF7678C9BC}" srcOrd="1" destOrd="0" presId="urn:microsoft.com/office/officeart/2005/8/layout/hierarchy3"/>
    <dgm:cxn modelId="{69BFDDBD-81F1-44D1-AE8B-7C4F59AAFB37}" type="presParOf" srcId="{E29FB47E-9285-4DDF-85A0-2E4892440508}" destId="{BC99B107-82B4-46E2-B3AC-57B5424494F2}" srcOrd="1" destOrd="0" presId="urn:microsoft.com/office/officeart/2005/8/layout/hierarchy3"/>
    <dgm:cxn modelId="{69B06110-F5C7-4BB0-A679-5BE70D8583E3}" type="presParOf" srcId="{BC99B107-82B4-46E2-B3AC-57B5424494F2}" destId="{36265738-A81B-4689-8698-4568CCFE38D0}" srcOrd="0" destOrd="0" presId="urn:microsoft.com/office/officeart/2005/8/layout/hierarchy3"/>
    <dgm:cxn modelId="{49F06201-FB87-46EC-80B7-DE50C4EF56A3}" type="presParOf" srcId="{BC99B107-82B4-46E2-B3AC-57B5424494F2}" destId="{E7E8D510-B820-401C-862F-F2F0334ACFAE}" srcOrd="1" destOrd="0" presId="urn:microsoft.com/office/officeart/2005/8/layout/hierarchy3"/>
    <dgm:cxn modelId="{E9D0870D-B6F6-4DB8-9DEB-0C3BCB2FA03D}" type="presParOf" srcId="{BC99B107-82B4-46E2-B3AC-57B5424494F2}" destId="{76297233-091D-470B-A775-AC80A594F95A}" srcOrd="2" destOrd="0" presId="urn:microsoft.com/office/officeart/2005/8/layout/hierarchy3"/>
    <dgm:cxn modelId="{19680A1E-D9F2-469F-85AC-A5B09F5CDD81}" type="presParOf" srcId="{BC99B107-82B4-46E2-B3AC-57B5424494F2}" destId="{076521C0-3EFD-4795-AB59-89EAC1EC8C3C}" srcOrd="3" destOrd="0" presId="urn:microsoft.com/office/officeart/2005/8/layout/hierarchy3"/>
    <dgm:cxn modelId="{A87CBA34-2B47-4941-85EB-EA764AF411C7}" type="presParOf" srcId="{BC99B107-82B4-46E2-B3AC-57B5424494F2}" destId="{6B83BDC2-894F-42D9-9D37-9A28798A8D11}" srcOrd="4" destOrd="0" presId="urn:microsoft.com/office/officeart/2005/8/layout/hierarchy3"/>
    <dgm:cxn modelId="{7EE326D8-47E4-4FD6-9199-306BE202E6F5}" type="presParOf" srcId="{BC99B107-82B4-46E2-B3AC-57B5424494F2}" destId="{327C88AE-FF5A-43A4-A269-2C49BE652D5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8D8B2-1B6C-41E6-9876-03323BA0581C}">
      <dsp:nvSpPr>
        <dsp:cNvPr id="0" name=""/>
        <dsp:cNvSpPr/>
      </dsp:nvSpPr>
      <dsp:spPr>
        <a:xfrm>
          <a:off x="3553073" y="2216"/>
          <a:ext cx="1804822" cy="90241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vi-VN" sz="2000" kern="1200" dirty="0" smtClean="0"/>
            <a:t>Vấn đề đặt ra:</a:t>
          </a:r>
          <a:endParaRPr lang="en-US" sz="2000" kern="1200" dirty="0"/>
        </a:p>
      </dsp:txBody>
      <dsp:txXfrm>
        <a:off x="3579504" y="28647"/>
        <a:ext cx="1751960" cy="849549"/>
      </dsp:txXfrm>
    </dsp:sp>
    <dsp:sp modelId="{B8ADB6C4-1ACC-4617-9964-5DDA0E9D6B96}">
      <dsp:nvSpPr>
        <dsp:cNvPr id="0" name=""/>
        <dsp:cNvSpPr/>
      </dsp:nvSpPr>
      <dsp:spPr>
        <a:xfrm>
          <a:off x="3733555" y="904627"/>
          <a:ext cx="180482" cy="676808"/>
        </a:xfrm>
        <a:custGeom>
          <a:avLst/>
          <a:gdLst/>
          <a:ahLst/>
          <a:cxnLst/>
          <a:rect l="0" t="0" r="0" b="0"/>
          <a:pathLst>
            <a:path>
              <a:moveTo>
                <a:pt x="0" y="0"/>
              </a:moveTo>
              <a:lnTo>
                <a:pt x="0" y="676808"/>
              </a:lnTo>
              <a:lnTo>
                <a:pt x="180482" y="67680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8D00C3-8807-48CC-A36F-E91B4E7ED7F6}">
      <dsp:nvSpPr>
        <dsp:cNvPr id="0" name=""/>
        <dsp:cNvSpPr/>
      </dsp:nvSpPr>
      <dsp:spPr>
        <a:xfrm>
          <a:off x="3914037" y="1130230"/>
          <a:ext cx="1443857" cy="90241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vi-VN" sz="1500" kern="1200" dirty="0" smtClean="0"/>
            <a:t>Nhân công</a:t>
          </a:r>
          <a:endParaRPr lang="en-US" sz="1500" kern="1200" dirty="0"/>
        </a:p>
      </dsp:txBody>
      <dsp:txXfrm>
        <a:off x="3940468" y="1156661"/>
        <a:ext cx="1390995" cy="849549"/>
      </dsp:txXfrm>
    </dsp:sp>
    <dsp:sp modelId="{6D4728BE-ED30-47C6-9512-B46B902CD7A6}">
      <dsp:nvSpPr>
        <dsp:cNvPr id="0" name=""/>
        <dsp:cNvSpPr/>
      </dsp:nvSpPr>
      <dsp:spPr>
        <a:xfrm>
          <a:off x="3733555" y="904627"/>
          <a:ext cx="180482" cy="1804822"/>
        </a:xfrm>
        <a:custGeom>
          <a:avLst/>
          <a:gdLst/>
          <a:ahLst/>
          <a:cxnLst/>
          <a:rect l="0" t="0" r="0" b="0"/>
          <a:pathLst>
            <a:path>
              <a:moveTo>
                <a:pt x="0" y="0"/>
              </a:moveTo>
              <a:lnTo>
                <a:pt x="0" y="1804822"/>
              </a:lnTo>
              <a:lnTo>
                <a:pt x="180482" y="180482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E84722-9866-4ED8-BCFA-8F62475A495C}">
      <dsp:nvSpPr>
        <dsp:cNvPr id="0" name=""/>
        <dsp:cNvSpPr/>
      </dsp:nvSpPr>
      <dsp:spPr>
        <a:xfrm>
          <a:off x="3914037" y="2258243"/>
          <a:ext cx="1443857" cy="90241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vi-VN" sz="1500" kern="1200" dirty="0" smtClean="0"/>
            <a:t>Tai nạn </a:t>
          </a:r>
          <a:endParaRPr lang="en-US" sz="1500" kern="1200" dirty="0"/>
        </a:p>
      </dsp:txBody>
      <dsp:txXfrm>
        <a:off x="3940468" y="2284674"/>
        <a:ext cx="1390995" cy="849549"/>
      </dsp:txXfrm>
    </dsp:sp>
    <dsp:sp modelId="{24B94D66-472B-4212-A637-F4BAFADEE510}">
      <dsp:nvSpPr>
        <dsp:cNvPr id="0" name=""/>
        <dsp:cNvSpPr/>
      </dsp:nvSpPr>
      <dsp:spPr>
        <a:xfrm>
          <a:off x="3733555" y="904627"/>
          <a:ext cx="180482" cy="2932836"/>
        </a:xfrm>
        <a:custGeom>
          <a:avLst/>
          <a:gdLst/>
          <a:ahLst/>
          <a:cxnLst/>
          <a:rect l="0" t="0" r="0" b="0"/>
          <a:pathLst>
            <a:path>
              <a:moveTo>
                <a:pt x="0" y="0"/>
              </a:moveTo>
              <a:lnTo>
                <a:pt x="0" y="2932836"/>
              </a:lnTo>
              <a:lnTo>
                <a:pt x="180482" y="293283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3296CE-B513-4583-8AC8-207503FC6015}">
      <dsp:nvSpPr>
        <dsp:cNvPr id="0" name=""/>
        <dsp:cNvSpPr/>
      </dsp:nvSpPr>
      <dsp:spPr>
        <a:xfrm>
          <a:off x="3914037" y="3386257"/>
          <a:ext cx="1443857" cy="90241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vi-VN" sz="1500" kern="1200" dirty="0" smtClean="0"/>
            <a:t>Nhu cầu </a:t>
          </a:r>
          <a:endParaRPr lang="en-US" sz="1500" kern="1200" dirty="0"/>
        </a:p>
      </dsp:txBody>
      <dsp:txXfrm>
        <a:off x="3940468" y="3412688"/>
        <a:ext cx="1390995" cy="849549"/>
      </dsp:txXfrm>
    </dsp:sp>
    <dsp:sp modelId="{17C63BFA-894B-47B7-8B79-9607BD855F46}">
      <dsp:nvSpPr>
        <dsp:cNvPr id="0" name=""/>
        <dsp:cNvSpPr/>
      </dsp:nvSpPr>
      <dsp:spPr>
        <a:xfrm>
          <a:off x="3733555" y="904627"/>
          <a:ext cx="180482" cy="4060850"/>
        </a:xfrm>
        <a:custGeom>
          <a:avLst/>
          <a:gdLst/>
          <a:ahLst/>
          <a:cxnLst/>
          <a:rect l="0" t="0" r="0" b="0"/>
          <a:pathLst>
            <a:path>
              <a:moveTo>
                <a:pt x="0" y="0"/>
              </a:moveTo>
              <a:lnTo>
                <a:pt x="0" y="4060850"/>
              </a:lnTo>
              <a:lnTo>
                <a:pt x="180482" y="406085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1E2F54-C74A-45B7-BA63-9B2E28B4FCD8}">
      <dsp:nvSpPr>
        <dsp:cNvPr id="0" name=""/>
        <dsp:cNvSpPr/>
      </dsp:nvSpPr>
      <dsp:spPr>
        <a:xfrm>
          <a:off x="3914037" y="4514271"/>
          <a:ext cx="1443857" cy="90241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vi-VN" sz="1500" kern="1200" dirty="0" smtClean="0"/>
            <a:t>Xu hướng phát triển </a:t>
          </a:r>
          <a:endParaRPr lang="en-US" sz="1500" kern="1200" dirty="0"/>
        </a:p>
      </dsp:txBody>
      <dsp:txXfrm>
        <a:off x="3940468" y="4540702"/>
        <a:ext cx="1390995" cy="849549"/>
      </dsp:txXfrm>
    </dsp:sp>
    <dsp:sp modelId="{D8192A0A-A3E8-4B46-85F1-CD2C62D69187}">
      <dsp:nvSpPr>
        <dsp:cNvPr id="0" name=""/>
        <dsp:cNvSpPr/>
      </dsp:nvSpPr>
      <dsp:spPr>
        <a:xfrm>
          <a:off x="5809101" y="2216"/>
          <a:ext cx="1804822" cy="90241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vi-VN" sz="2000" kern="1200" dirty="0" smtClean="0"/>
            <a:t>Hướng</a:t>
          </a:r>
          <a:r>
            <a:rPr lang="vi-VN" sz="2400" kern="1200" dirty="0" smtClean="0"/>
            <a:t> giải quyết: </a:t>
          </a:r>
          <a:endParaRPr lang="en-US" sz="2400" kern="1200" dirty="0"/>
        </a:p>
      </dsp:txBody>
      <dsp:txXfrm>
        <a:off x="5835532" y="28647"/>
        <a:ext cx="1751960" cy="849549"/>
      </dsp:txXfrm>
    </dsp:sp>
    <dsp:sp modelId="{36265738-A81B-4689-8698-4568CCFE38D0}">
      <dsp:nvSpPr>
        <dsp:cNvPr id="0" name=""/>
        <dsp:cNvSpPr/>
      </dsp:nvSpPr>
      <dsp:spPr>
        <a:xfrm>
          <a:off x="5989583" y="904627"/>
          <a:ext cx="180482" cy="676808"/>
        </a:xfrm>
        <a:custGeom>
          <a:avLst/>
          <a:gdLst/>
          <a:ahLst/>
          <a:cxnLst/>
          <a:rect l="0" t="0" r="0" b="0"/>
          <a:pathLst>
            <a:path>
              <a:moveTo>
                <a:pt x="0" y="0"/>
              </a:moveTo>
              <a:lnTo>
                <a:pt x="0" y="676808"/>
              </a:lnTo>
              <a:lnTo>
                <a:pt x="180482" y="67680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E8D510-B820-401C-862F-F2F0334ACFAE}">
      <dsp:nvSpPr>
        <dsp:cNvPr id="0" name=""/>
        <dsp:cNvSpPr/>
      </dsp:nvSpPr>
      <dsp:spPr>
        <a:xfrm>
          <a:off x="6170065" y="1130230"/>
          <a:ext cx="1443857" cy="90241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vi-VN" sz="1500" kern="1200" dirty="0" smtClean="0"/>
            <a:t>Dùng robot thay cho con người </a:t>
          </a:r>
          <a:endParaRPr lang="en-US" sz="1500" kern="1200" dirty="0"/>
        </a:p>
      </dsp:txBody>
      <dsp:txXfrm>
        <a:off x="6196496" y="1156661"/>
        <a:ext cx="1390995" cy="849549"/>
      </dsp:txXfrm>
    </dsp:sp>
    <dsp:sp modelId="{76297233-091D-470B-A775-AC80A594F95A}">
      <dsp:nvSpPr>
        <dsp:cNvPr id="0" name=""/>
        <dsp:cNvSpPr/>
      </dsp:nvSpPr>
      <dsp:spPr>
        <a:xfrm>
          <a:off x="5989583" y="904627"/>
          <a:ext cx="180482" cy="1804822"/>
        </a:xfrm>
        <a:custGeom>
          <a:avLst/>
          <a:gdLst/>
          <a:ahLst/>
          <a:cxnLst/>
          <a:rect l="0" t="0" r="0" b="0"/>
          <a:pathLst>
            <a:path>
              <a:moveTo>
                <a:pt x="0" y="0"/>
              </a:moveTo>
              <a:lnTo>
                <a:pt x="0" y="1804822"/>
              </a:lnTo>
              <a:lnTo>
                <a:pt x="180482" y="180482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6521C0-3EFD-4795-AB59-89EAC1EC8C3C}">
      <dsp:nvSpPr>
        <dsp:cNvPr id="0" name=""/>
        <dsp:cNvSpPr/>
      </dsp:nvSpPr>
      <dsp:spPr>
        <a:xfrm>
          <a:off x="6170065" y="2258243"/>
          <a:ext cx="1443857" cy="90241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vi-VN" sz="1500" kern="1200" dirty="0" smtClean="0"/>
            <a:t>Robot làm việc thay con người </a:t>
          </a:r>
          <a:endParaRPr lang="en-US" sz="1500" kern="1200" dirty="0"/>
        </a:p>
      </dsp:txBody>
      <dsp:txXfrm>
        <a:off x="6196496" y="2284674"/>
        <a:ext cx="1390995" cy="849549"/>
      </dsp:txXfrm>
    </dsp:sp>
    <dsp:sp modelId="{3596A592-36CF-4133-B311-907A8E1656B9}">
      <dsp:nvSpPr>
        <dsp:cNvPr id="0" name=""/>
        <dsp:cNvSpPr/>
      </dsp:nvSpPr>
      <dsp:spPr>
        <a:xfrm>
          <a:off x="5989583" y="904627"/>
          <a:ext cx="180482" cy="2932836"/>
        </a:xfrm>
        <a:custGeom>
          <a:avLst/>
          <a:gdLst/>
          <a:ahLst/>
          <a:cxnLst/>
          <a:rect l="0" t="0" r="0" b="0"/>
          <a:pathLst>
            <a:path>
              <a:moveTo>
                <a:pt x="0" y="0"/>
              </a:moveTo>
              <a:lnTo>
                <a:pt x="0" y="2932836"/>
              </a:lnTo>
              <a:lnTo>
                <a:pt x="180482" y="293283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3686FC-9778-4BA2-8051-0873F0D1B94F}">
      <dsp:nvSpPr>
        <dsp:cNvPr id="0" name=""/>
        <dsp:cNvSpPr/>
      </dsp:nvSpPr>
      <dsp:spPr>
        <a:xfrm>
          <a:off x="6170065" y="3386257"/>
          <a:ext cx="1443857" cy="90241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vi-VN" sz="1500" kern="1200" dirty="0" smtClean="0"/>
            <a:t>Tăng hiệu suất </a:t>
          </a:r>
          <a:endParaRPr lang="en-US" sz="1500" kern="1200" dirty="0"/>
        </a:p>
      </dsp:txBody>
      <dsp:txXfrm>
        <a:off x="6196496" y="3412688"/>
        <a:ext cx="1390995" cy="849549"/>
      </dsp:txXfrm>
    </dsp:sp>
    <dsp:sp modelId="{51393467-282B-47BB-8AC8-61CD049D0362}">
      <dsp:nvSpPr>
        <dsp:cNvPr id="0" name=""/>
        <dsp:cNvSpPr/>
      </dsp:nvSpPr>
      <dsp:spPr>
        <a:xfrm>
          <a:off x="5989583" y="904627"/>
          <a:ext cx="180482" cy="4060850"/>
        </a:xfrm>
        <a:custGeom>
          <a:avLst/>
          <a:gdLst/>
          <a:ahLst/>
          <a:cxnLst/>
          <a:rect l="0" t="0" r="0" b="0"/>
          <a:pathLst>
            <a:path>
              <a:moveTo>
                <a:pt x="0" y="0"/>
              </a:moveTo>
              <a:lnTo>
                <a:pt x="0" y="4060850"/>
              </a:lnTo>
              <a:lnTo>
                <a:pt x="180482" y="406085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8A4491-89F0-46F3-8426-40F322CF1F59}">
      <dsp:nvSpPr>
        <dsp:cNvPr id="0" name=""/>
        <dsp:cNvSpPr/>
      </dsp:nvSpPr>
      <dsp:spPr>
        <a:xfrm>
          <a:off x="6170065" y="4514271"/>
          <a:ext cx="1443857" cy="902411"/>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vi-VN" sz="1500" kern="1200" dirty="0" smtClean="0"/>
            <a:t>Robot thay  thế con người là xu thế hiện này</a:t>
          </a:r>
          <a:endParaRPr lang="en-US" sz="1500" kern="1200" dirty="0"/>
        </a:p>
      </dsp:txBody>
      <dsp:txXfrm>
        <a:off x="6196496" y="4540702"/>
        <a:ext cx="1390995" cy="849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8D8B2-1B6C-41E6-9876-03323BA0581C}">
      <dsp:nvSpPr>
        <dsp:cNvPr id="0" name=""/>
        <dsp:cNvSpPr/>
      </dsp:nvSpPr>
      <dsp:spPr>
        <a:xfrm>
          <a:off x="1214110" y="1890"/>
          <a:ext cx="2222283" cy="103305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vi-VN" sz="2000" kern="1200" dirty="0"/>
            <a:t>Global_costmap</a:t>
          </a:r>
          <a:endParaRPr lang="en-US" sz="2000" kern="1200" dirty="0"/>
        </a:p>
      </dsp:txBody>
      <dsp:txXfrm>
        <a:off x="1244367" y="32147"/>
        <a:ext cx="2161769" cy="972539"/>
      </dsp:txXfrm>
    </dsp:sp>
    <dsp:sp modelId="{3E8B257E-BEA9-4BDC-BBAB-B5884049D3B0}">
      <dsp:nvSpPr>
        <dsp:cNvPr id="0" name=""/>
        <dsp:cNvSpPr/>
      </dsp:nvSpPr>
      <dsp:spPr>
        <a:xfrm>
          <a:off x="1436339" y="1034944"/>
          <a:ext cx="246757" cy="785461"/>
        </a:xfrm>
        <a:custGeom>
          <a:avLst/>
          <a:gdLst/>
          <a:ahLst/>
          <a:cxnLst/>
          <a:rect l="0" t="0" r="0" b="0"/>
          <a:pathLst>
            <a:path>
              <a:moveTo>
                <a:pt x="0" y="0"/>
              </a:moveTo>
              <a:lnTo>
                <a:pt x="0" y="785461"/>
              </a:lnTo>
              <a:lnTo>
                <a:pt x="246757" y="78546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8C66C3-80EC-440F-9846-F7C55BBCDE46}">
      <dsp:nvSpPr>
        <dsp:cNvPr id="0" name=""/>
        <dsp:cNvSpPr/>
      </dsp:nvSpPr>
      <dsp:spPr>
        <a:xfrm>
          <a:off x="1683096" y="1303878"/>
          <a:ext cx="1670471" cy="103305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vi-VN" sz="2000" kern="1200" dirty="0"/>
            <a:t>Lấy dữ liệu từ bản đồ đã có sẵn</a:t>
          </a:r>
          <a:endParaRPr lang="en-US" sz="2000" kern="1200" dirty="0"/>
        </a:p>
      </dsp:txBody>
      <dsp:txXfrm>
        <a:off x="1713353" y="1334135"/>
        <a:ext cx="1609957" cy="972539"/>
      </dsp:txXfrm>
    </dsp:sp>
    <dsp:sp modelId="{5CF7D8F4-6842-4A84-B895-FF80612F222A}">
      <dsp:nvSpPr>
        <dsp:cNvPr id="0" name=""/>
        <dsp:cNvSpPr/>
      </dsp:nvSpPr>
      <dsp:spPr>
        <a:xfrm>
          <a:off x="1436339" y="1034944"/>
          <a:ext cx="222228" cy="2066106"/>
        </a:xfrm>
        <a:custGeom>
          <a:avLst/>
          <a:gdLst/>
          <a:ahLst/>
          <a:cxnLst/>
          <a:rect l="0" t="0" r="0" b="0"/>
          <a:pathLst>
            <a:path>
              <a:moveTo>
                <a:pt x="0" y="0"/>
              </a:moveTo>
              <a:lnTo>
                <a:pt x="0" y="2066106"/>
              </a:lnTo>
              <a:lnTo>
                <a:pt x="222228" y="206610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9181E7-8380-4E84-BDD4-436B3C092153}">
      <dsp:nvSpPr>
        <dsp:cNvPr id="0" name=""/>
        <dsp:cNvSpPr/>
      </dsp:nvSpPr>
      <dsp:spPr>
        <a:xfrm>
          <a:off x="1658567" y="2584523"/>
          <a:ext cx="1652885" cy="103305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vi-VN" sz="2200" kern="1200" dirty="0"/>
            <a:t>Lấy dữ liệu từ cảm biến Rplidar</a:t>
          </a:r>
          <a:endParaRPr lang="en-US" sz="2200" kern="1200" dirty="0"/>
        </a:p>
      </dsp:txBody>
      <dsp:txXfrm>
        <a:off x="1688824" y="2614780"/>
        <a:ext cx="1592371" cy="972539"/>
      </dsp:txXfrm>
    </dsp:sp>
    <dsp:sp modelId="{D8192A0A-A3E8-4B46-85F1-CD2C62D69187}">
      <dsp:nvSpPr>
        <dsp:cNvPr id="0" name=""/>
        <dsp:cNvSpPr/>
      </dsp:nvSpPr>
      <dsp:spPr>
        <a:xfrm>
          <a:off x="3952920" y="1890"/>
          <a:ext cx="2066106" cy="103305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vi-VN" sz="2000" kern="1200" dirty="0"/>
            <a:t>Local_costmap </a:t>
          </a:r>
          <a:endParaRPr lang="en-US" sz="2000" kern="1200" dirty="0"/>
        </a:p>
      </dsp:txBody>
      <dsp:txXfrm>
        <a:off x="3983177" y="32147"/>
        <a:ext cx="2005592" cy="972539"/>
      </dsp:txXfrm>
    </dsp:sp>
    <dsp:sp modelId="{36265738-A81B-4689-8698-4568CCFE38D0}">
      <dsp:nvSpPr>
        <dsp:cNvPr id="0" name=""/>
        <dsp:cNvSpPr/>
      </dsp:nvSpPr>
      <dsp:spPr>
        <a:xfrm>
          <a:off x="4159531" y="1034944"/>
          <a:ext cx="206610" cy="774789"/>
        </a:xfrm>
        <a:custGeom>
          <a:avLst/>
          <a:gdLst/>
          <a:ahLst/>
          <a:cxnLst/>
          <a:rect l="0" t="0" r="0" b="0"/>
          <a:pathLst>
            <a:path>
              <a:moveTo>
                <a:pt x="0" y="0"/>
              </a:moveTo>
              <a:lnTo>
                <a:pt x="0" y="774789"/>
              </a:lnTo>
              <a:lnTo>
                <a:pt x="206610" y="774789"/>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E8D510-B820-401C-862F-F2F0334ACFAE}">
      <dsp:nvSpPr>
        <dsp:cNvPr id="0" name=""/>
        <dsp:cNvSpPr/>
      </dsp:nvSpPr>
      <dsp:spPr>
        <a:xfrm>
          <a:off x="4366142" y="1293207"/>
          <a:ext cx="1652885" cy="103305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vi-VN" sz="2200" kern="1200" dirty="0"/>
            <a:t>Lấy dữ liệu từ cảm biến Rplidar</a:t>
          </a:r>
          <a:endParaRPr lang="en-US" sz="2200" kern="1200" dirty="0"/>
        </a:p>
      </dsp:txBody>
      <dsp:txXfrm>
        <a:off x="4396399" y="1323464"/>
        <a:ext cx="1592371" cy="9725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92A0A-A3E8-4B46-85F1-CD2C62D69187}">
      <dsp:nvSpPr>
        <dsp:cNvPr id="0" name=""/>
        <dsp:cNvSpPr/>
      </dsp:nvSpPr>
      <dsp:spPr>
        <a:xfrm>
          <a:off x="101683" y="1524"/>
          <a:ext cx="2432690" cy="121634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vi-VN" sz="2000" kern="1200" dirty="0"/>
            <a:t>Global_planner </a:t>
          </a:r>
          <a:endParaRPr lang="en-US" sz="2000" kern="1200" dirty="0"/>
        </a:p>
      </dsp:txBody>
      <dsp:txXfrm>
        <a:off x="137309" y="37150"/>
        <a:ext cx="2361438" cy="1145093"/>
      </dsp:txXfrm>
    </dsp:sp>
    <dsp:sp modelId="{36265738-A81B-4689-8698-4568CCFE38D0}">
      <dsp:nvSpPr>
        <dsp:cNvPr id="0" name=""/>
        <dsp:cNvSpPr/>
      </dsp:nvSpPr>
      <dsp:spPr>
        <a:xfrm>
          <a:off x="344952" y="1217869"/>
          <a:ext cx="243269" cy="912258"/>
        </a:xfrm>
        <a:custGeom>
          <a:avLst/>
          <a:gdLst/>
          <a:ahLst/>
          <a:cxnLst/>
          <a:rect l="0" t="0" r="0" b="0"/>
          <a:pathLst>
            <a:path>
              <a:moveTo>
                <a:pt x="0" y="0"/>
              </a:moveTo>
              <a:lnTo>
                <a:pt x="0" y="912258"/>
              </a:lnTo>
              <a:lnTo>
                <a:pt x="243269" y="91225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E8D510-B820-401C-862F-F2F0334ACFAE}">
      <dsp:nvSpPr>
        <dsp:cNvPr id="0" name=""/>
        <dsp:cNvSpPr/>
      </dsp:nvSpPr>
      <dsp:spPr>
        <a:xfrm>
          <a:off x="588221" y="1521955"/>
          <a:ext cx="1946152" cy="121634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vi-VN" sz="1300" kern="1200" dirty="0"/>
            <a:t>Global_costmap</a:t>
          </a:r>
          <a:endParaRPr lang="en-US" sz="1300" kern="1200" dirty="0"/>
        </a:p>
      </dsp:txBody>
      <dsp:txXfrm>
        <a:off x="623847" y="1557581"/>
        <a:ext cx="1874900" cy="1145093"/>
      </dsp:txXfrm>
    </dsp:sp>
    <dsp:sp modelId="{76297233-091D-470B-A775-AC80A594F95A}">
      <dsp:nvSpPr>
        <dsp:cNvPr id="0" name=""/>
        <dsp:cNvSpPr/>
      </dsp:nvSpPr>
      <dsp:spPr>
        <a:xfrm>
          <a:off x="344952" y="1217869"/>
          <a:ext cx="243269" cy="2432690"/>
        </a:xfrm>
        <a:custGeom>
          <a:avLst/>
          <a:gdLst/>
          <a:ahLst/>
          <a:cxnLst/>
          <a:rect l="0" t="0" r="0" b="0"/>
          <a:pathLst>
            <a:path>
              <a:moveTo>
                <a:pt x="0" y="0"/>
              </a:moveTo>
              <a:lnTo>
                <a:pt x="0" y="2432690"/>
              </a:lnTo>
              <a:lnTo>
                <a:pt x="243269" y="243269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6521C0-3EFD-4795-AB59-89EAC1EC8C3C}">
      <dsp:nvSpPr>
        <dsp:cNvPr id="0" name=""/>
        <dsp:cNvSpPr/>
      </dsp:nvSpPr>
      <dsp:spPr>
        <a:xfrm>
          <a:off x="588221" y="3042386"/>
          <a:ext cx="1946152" cy="121634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vi-VN" sz="1300" kern="1200" dirty="0"/>
            <a:t>Topic Move_base_simple/goal </a:t>
          </a:r>
          <a:endParaRPr lang="en-US" sz="1300" kern="1200" dirty="0"/>
        </a:p>
      </dsp:txBody>
      <dsp:txXfrm>
        <a:off x="623847" y="3078012"/>
        <a:ext cx="1874900" cy="11450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92A0A-A3E8-4B46-85F1-CD2C62D69187}">
      <dsp:nvSpPr>
        <dsp:cNvPr id="0" name=""/>
        <dsp:cNvSpPr/>
      </dsp:nvSpPr>
      <dsp:spPr>
        <a:xfrm>
          <a:off x="422181" y="2489"/>
          <a:ext cx="1791695" cy="89584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vi-VN" sz="2000" kern="1200" dirty="0"/>
            <a:t>local_planner </a:t>
          </a:r>
          <a:endParaRPr lang="en-US" sz="2000" kern="1200" dirty="0"/>
        </a:p>
      </dsp:txBody>
      <dsp:txXfrm>
        <a:off x="448419" y="28727"/>
        <a:ext cx="1739219" cy="843371"/>
      </dsp:txXfrm>
    </dsp:sp>
    <dsp:sp modelId="{36265738-A81B-4689-8698-4568CCFE38D0}">
      <dsp:nvSpPr>
        <dsp:cNvPr id="0" name=""/>
        <dsp:cNvSpPr/>
      </dsp:nvSpPr>
      <dsp:spPr>
        <a:xfrm>
          <a:off x="601350" y="898337"/>
          <a:ext cx="179169" cy="671885"/>
        </a:xfrm>
        <a:custGeom>
          <a:avLst/>
          <a:gdLst/>
          <a:ahLst/>
          <a:cxnLst/>
          <a:rect l="0" t="0" r="0" b="0"/>
          <a:pathLst>
            <a:path>
              <a:moveTo>
                <a:pt x="0" y="0"/>
              </a:moveTo>
              <a:lnTo>
                <a:pt x="0" y="671885"/>
              </a:lnTo>
              <a:lnTo>
                <a:pt x="179169" y="67188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E8D510-B820-401C-862F-F2F0334ACFAE}">
      <dsp:nvSpPr>
        <dsp:cNvPr id="0" name=""/>
        <dsp:cNvSpPr/>
      </dsp:nvSpPr>
      <dsp:spPr>
        <a:xfrm>
          <a:off x="780520" y="1122299"/>
          <a:ext cx="1433356" cy="89584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vi-VN" sz="1300" kern="1200" dirty="0"/>
            <a:t>local_costmap</a:t>
          </a:r>
          <a:endParaRPr lang="en-US" sz="1300" kern="1200" dirty="0"/>
        </a:p>
      </dsp:txBody>
      <dsp:txXfrm>
        <a:off x="806758" y="1148537"/>
        <a:ext cx="1380880" cy="843371"/>
      </dsp:txXfrm>
    </dsp:sp>
    <dsp:sp modelId="{76297233-091D-470B-A775-AC80A594F95A}">
      <dsp:nvSpPr>
        <dsp:cNvPr id="0" name=""/>
        <dsp:cNvSpPr/>
      </dsp:nvSpPr>
      <dsp:spPr>
        <a:xfrm>
          <a:off x="601350" y="898337"/>
          <a:ext cx="179169" cy="1791695"/>
        </a:xfrm>
        <a:custGeom>
          <a:avLst/>
          <a:gdLst/>
          <a:ahLst/>
          <a:cxnLst/>
          <a:rect l="0" t="0" r="0" b="0"/>
          <a:pathLst>
            <a:path>
              <a:moveTo>
                <a:pt x="0" y="0"/>
              </a:moveTo>
              <a:lnTo>
                <a:pt x="0" y="1791695"/>
              </a:lnTo>
              <a:lnTo>
                <a:pt x="179169" y="179169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6521C0-3EFD-4795-AB59-89EAC1EC8C3C}">
      <dsp:nvSpPr>
        <dsp:cNvPr id="0" name=""/>
        <dsp:cNvSpPr/>
      </dsp:nvSpPr>
      <dsp:spPr>
        <a:xfrm>
          <a:off x="780520" y="2242108"/>
          <a:ext cx="1433356" cy="89584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vi-VN" sz="1300" kern="1200" dirty="0"/>
            <a:t>Topic cmd_vel </a:t>
          </a:r>
          <a:endParaRPr lang="en-US" sz="1300" kern="1200" dirty="0"/>
        </a:p>
      </dsp:txBody>
      <dsp:txXfrm>
        <a:off x="806758" y="2268346"/>
        <a:ext cx="1380880" cy="843371"/>
      </dsp:txXfrm>
    </dsp:sp>
    <dsp:sp modelId="{6B83BDC2-894F-42D9-9D37-9A28798A8D11}">
      <dsp:nvSpPr>
        <dsp:cNvPr id="0" name=""/>
        <dsp:cNvSpPr/>
      </dsp:nvSpPr>
      <dsp:spPr>
        <a:xfrm>
          <a:off x="601350" y="898337"/>
          <a:ext cx="179169" cy="2911505"/>
        </a:xfrm>
        <a:custGeom>
          <a:avLst/>
          <a:gdLst/>
          <a:ahLst/>
          <a:cxnLst/>
          <a:rect l="0" t="0" r="0" b="0"/>
          <a:pathLst>
            <a:path>
              <a:moveTo>
                <a:pt x="0" y="0"/>
              </a:moveTo>
              <a:lnTo>
                <a:pt x="0" y="2911505"/>
              </a:lnTo>
              <a:lnTo>
                <a:pt x="179169" y="291150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7C88AE-FF5A-43A4-A269-2C49BE652D52}">
      <dsp:nvSpPr>
        <dsp:cNvPr id="0" name=""/>
        <dsp:cNvSpPr/>
      </dsp:nvSpPr>
      <dsp:spPr>
        <a:xfrm>
          <a:off x="780520" y="3361918"/>
          <a:ext cx="1433356" cy="89584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vi-VN" sz="1300" kern="1200" dirty="0"/>
            <a:t>Topic move_base/result </a:t>
          </a:r>
          <a:endParaRPr lang="en-US" sz="1300" kern="1200" dirty="0"/>
        </a:p>
      </dsp:txBody>
      <dsp:txXfrm>
        <a:off x="806758" y="3388156"/>
        <a:ext cx="1380880" cy="8433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B60E5D-AB8A-4218-8CC9-DA72C9067C63}" type="datetimeFigureOut">
              <a:rPr lang="vi-VN" smtClean="0"/>
              <a:t>12/06/2023</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2DB211-EE00-4C2A-A980-BBE737041DAB}" type="slidenum">
              <a:rPr lang="vi-VN" smtClean="0"/>
              <a:t>‹#›</a:t>
            </a:fld>
            <a:endParaRPr lang="vi-VN"/>
          </a:p>
        </p:txBody>
      </p:sp>
    </p:spTree>
    <p:extLst>
      <p:ext uri="{BB962C8B-B14F-4D97-AF65-F5344CB8AC3E}">
        <p14:creationId xmlns:p14="http://schemas.microsoft.com/office/powerpoint/2010/main" val="3050939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0C7F4-8678-4144-B41B-9517BA454B2B}" type="datetimeFigureOut">
              <a:rPr lang="vi-VN" smtClean="0"/>
              <a:t>12/06/2023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31EBF-0ECC-40F0-9897-7D22834FBFE1}" type="slidenum">
              <a:rPr lang="vi-VN" smtClean="0"/>
              <a:t>‹#›</a:t>
            </a:fld>
            <a:endParaRPr lang="vi-VN"/>
          </a:p>
        </p:txBody>
      </p:sp>
    </p:spTree>
    <p:extLst>
      <p:ext uri="{BB962C8B-B14F-4D97-AF65-F5344CB8AC3E}">
        <p14:creationId xmlns:p14="http://schemas.microsoft.com/office/powerpoint/2010/main" val="1449154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A1F15A-13F3-4307-B892-0D2B318055AA}" type="slidenum">
              <a:rPr lang="en-US" smtClean="0"/>
              <a:t>3</a:t>
            </a:fld>
            <a:endParaRPr lang="en-US"/>
          </a:p>
        </p:txBody>
      </p:sp>
    </p:spTree>
    <p:extLst>
      <p:ext uri="{BB962C8B-B14F-4D97-AF65-F5344CB8AC3E}">
        <p14:creationId xmlns:p14="http://schemas.microsoft.com/office/powerpoint/2010/main" val="3003985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A1F15A-13F3-4307-B892-0D2B318055AA}" type="slidenum">
              <a:rPr lang="en-US" smtClean="0"/>
              <a:t>36</a:t>
            </a:fld>
            <a:endParaRPr lang="en-US"/>
          </a:p>
        </p:txBody>
      </p:sp>
    </p:spTree>
    <p:extLst>
      <p:ext uri="{BB962C8B-B14F-4D97-AF65-F5344CB8AC3E}">
        <p14:creationId xmlns:p14="http://schemas.microsoft.com/office/powerpoint/2010/main" val="61652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A1F15A-13F3-4307-B892-0D2B318055AA}" type="slidenum">
              <a:rPr lang="en-US" smtClean="0"/>
              <a:t>37</a:t>
            </a:fld>
            <a:endParaRPr lang="en-US"/>
          </a:p>
        </p:txBody>
      </p:sp>
    </p:spTree>
    <p:extLst>
      <p:ext uri="{BB962C8B-B14F-4D97-AF65-F5344CB8AC3E}">
        <p14:creationId xmlns:p14="http://schemas.microsoft.com/office/powerpoint/2010/main" val="3256930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F2B0CC2-A7C4-4CA2-BAC5-8E5B5A347F28}"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330921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F2B0CC2-A7C4-4CA2-BAC5-8E5B5A347F28}"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2827443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F2B0CC2-A7C4-4CA2-BAC5-8E5B5A347F28}"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25A8FC-28B5-45C5-B072-2D2097CFC665}" type="slidenum">
              <a:rPr lang="vi-VN" smtClean="0"/>
              <a:t>‹#›</a:t>
            </a:fld>
            <a:endParaRPr lang="vi-V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49337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2F2B0CC2-A7C4-4CA2-BAC5-8E5B5A347F28}" type="datetimeFigureOut">
              <a:rPr lang="vi-VN" smtClean="0"/>
              <a:t>12/06/2023</a:t>
            </a:fld>
            <a:endParaRPr lang="vi-VN"/>
          </a:p>
        </p:txBody>
      </p:sp>
      <p:sp>
        <p:nvSpPr>
          <p:cNvPr id="6" name="Footer Placeholder 5"/>
          <p:cNvSpPr>
            <a:spLocks noGrp="1"/>
          </p:cNvSpPr>
          <p:nvPr>
            <p:ph type="ftr" sz="quarter" idx="11"/>
          </p:nvPr>
        </p:nvSpPr>
        <p:spPr/>
        <p:txBody>
          <a:bodyPr/>
          <a:lstStyle/>
          <a:p>
            <a:endParaRPr lang="vi-V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900439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2F2B0CC2-A7C4-4CA2-BAC5-8E5B5A347F28}" type="datetimeFigureOut">
              <a:rPr lang="vi-VN" smtClean="0"/>
              <a:t>12/06/2023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2845283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2F2B0CC2-A7C4-4CA2-BAC5-8E5B5A347F28}" type="datetimeFigureOut">
              <a:rPr lang="vi-VN" smtClean="0"/>
              <a:t>12/06/2023</a:t>
            </a:fld>
            <a:endParaRPr lang="vi-VN"/>
          </a:p>
        </p:txBody>
      </p:sp>
      <p:sp>
        <p:nvSpPr>
          <p:cNvPr id="6" name="Footer Placeholder 5"/>
          <p:cNvSpPr>
            <a:spLocks noGrp="1"/>
          </p:cNvSpPr>
          <p:nvPr>
            <p:ph type="ftr" sz="quarter" idx="11"/>
          </p:nvPr>
        </p:nvSpPr>
        <p:spPr/>
        <p:txBody>
          <a:bodyPr/>
          <a:lstStyle/>
          <a:p>
            <a:endParaRPr lang="vi-V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25A8FC-28B5-45C5-B072-2D2097CFC665}" type="slidenum">
              <a:rPr lang="vi-VN" smtClean="0"/>
              <a:t>‹#›</a:t>
            </a:fld>
            <a:endParaRPr lang="vi-V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96078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2F2B0CC2-A7C4-4CA2-BAC5-8E5B5A347F28}" type="datetimeFigureOut">
              <a:rPr lang="vi-VN" smtClean="0"/>
              <a:t>12/06/2023</a:t>
            </a:fld>
            <a:endParaRPr lang="vi-VN"/>
          </a:p>
        </p:txBody>
      </p:sp>
      <p:sp>
        <p:nvSpPr>
          <p:cNvPr id="6" name="Footer Placeholder 5"/>
          <p:cNvSpPr>
            <a:spLocks noGrp="1"/>
          </p:cNvSpPr>
          <p:nvPr>
            <p:ph type="ftr" sz="quarter" idx="11"/>
          </p:nvPr>
        </p:nvSpPr>
        <p:spPr/>
        <p:txBody>
          <a:bodyPr/>
          <a:lstStyle/>
          <a:p>
            <a:endParaRPr lang="vi-V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3910631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2B0CC2-A7C4-4CA2-BAC5-8E5B5A347F28}"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3462916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2B0CC2-A7C4-4CA2-BAC5-8E5B5A347F28}"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878857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4B7E50D-016F-4B69-AE9A-B1A63765117D}"/>
              </a:ext>
            </a:extLst>
          </p:cNvPr>
          <p:cNvSpPr>
            <a:spLocks noGrp="1"/>
          </p:cNvSpPr>
          <p:nvPr>
            <p:ph type="pic" sz="quarter" idx="10"/>
          </p:nvPr>
        </p:nvSpPr>
        <p:spPr>
          <a:xfrm>
            <a:off x="555626" y="2285547"/>
            <a:ext cx="1927225" cy="1927225"/>
          </a:xfrm>
          <a:prstGeom prst="ellipse">
            <a:avLst/>
          </a:prstGeom>
        </p:spPr>
        <p:txBody>
          <a:bodyPr/>
          <a:lstStyle/>
          <a:p>
            <a:endParaRPr lang="en-US"/>
          </a:p>
        </p:txBody>
      </p:sp>
      <p:sp>
        <p:nvSpPr>
          <p:cNvPr id="15" name="Picture Placeholder 13">
            <a:extLst>
              <a:ext uri="{FF2B5EF4-FFF2-40B4-BE49-F238E27FC236}">
                <a16:creationId xmlns:a16="http://schemas.microsoft.com/office/drawing/2014/main" id="{3DEE223B-BF5E-4EE8-BD36-C2D4B28AED75}"/>
              </a:ext>
            </a:extLst>
          </p:cNvPr>
          <p:cNvSpPr>
            <a:spLocks noGrp="1"/>
          </p:cNvSpPr>
          <p:nvPr>
            <p:ph type="pic" sz="quarter" idx="11"/>
          </p:nvPr>
        </p:nvSpPr>
        <p:spPr>
          <a:xfrm>
            <a:off x="2912384" y="2285546"/>
            <a:ext cx="1927225" cy="1927225"/>
          </a:xfrm>
          <a:prstGeom prst="ellipse">
            <a:avLst/>
          </a:prstGeom>
        </p:spPr>
        <p:txBody>
          <a:bodyPr/>
          <a:lstStyle/>
          <a:p>
            <a:endParaRPr lang="en-US"/>
          </a:p>
        </p:txBody>
      </p:sp>
      <p:sp>
        <p:nvSpPr>
          <p:cNvPr id="16" name="Picture Placeholder 13">
            <a:extLst>
              <a:ext uri="{FF2B5EF4-FFF2-40B4-BE49-F238E27FC236}">
                <a16:creationId xmlns:a16="http://schemas.microsoft.com/office/drawing/2014/main" id="{6FFBE43B-40DA-48DB-9090-2337F2FE5B00}"/>
              </a:ext>
            </a:extLst>
          </p:cNvPr>
          <p:cNvSpPr>
            <a:spLocks noGrp="1"/>
          </p:cNvSpPr>
          <p:nvPr>
            <p:ph type="pic" sz="quarter" idx="12"/>
          </p:nvPr>
        </p:nvSpPr>
        <p:spPr>
          <a:xfrm>
            <a:off x="5269142" y="2285545"/>
            <a:ext cx="1927225" cy="1927225"/>
          </a:xfrm>
          <a:prstGeom prst="ellipse">
            <a:avLst/>
          </a:prstGeom>
        </p:spPr>
        <p:txBody>
          <a:bodyPr/>
          <a:lstStyle/>
          <a:p>
            <a:endParaRPr lang="en-US"/>
          </a:p>
        </p:txBody>
      </p:sp>
      <p:sp>
        <p:nvSpPr>
          <p:cNvPr id="17" name="Picture Placeholder 13">
            <a:extLst>
              <a:ext uri="{FF2B5EF4-FFF2-40B4-BE49-F238E27FC236}">
                <a16:creationId xmlns:a16="http://schemas.microsoft.com/office/drawing/2014/main" id="{BB0FBF41-FF84-40B9-896E-51AD1B66DB0A}"/>
              </a:ext>
            </a:extLst>
          </p:cNvPr>
          <p:cNvSpPr>
            <a:spLocks noGrp="1"/>
          </p:cNvSpPr>
          <p:nvPr>
            <p:ph type="pic" sz="quarter" idx="13"/>
          </p:nvPr>
        </p:nvSpPr>
        <p:spPr>
          <a:xfrm>
            <a:off x="7625900" y="2285544"/>
            <a:ext cx="1927225" cy="1927225"/>
          </a:xfrm>
          <a:prstGeom prst="ellipse">
            <a:avLst/>
          </a:prstGeom>
        </p:spPr>
        <p:txBody>
          <a:bodyPr/>
          <a:lstStyle/>
          <a:p>
            <a:endParaRPr lang="en-US"/>
          </a:p>
        </p:txBody>
      </p:sp>
      <p:sp>
        <p:nvSpPr>
          <p:cNvPr id="18" name="Picture Placeholder 13">
            <a:extLst>
              <a:ext uri="{FF2B5EF4-FFF2-40B4-BE49-F238E27FC236}">
                <a16:creationId xmlns:a16="http://schemas.microsoft.com/office/drawing/2014/main" id="{0685CFEA-E9C6-44ED-A596-92BB2D581309}"/>
              </a:ext>
            </a:extLst>
          </p:cNvPr>
          <p:cNvSpPr>
            <a:spLocks noGrp="1"/>
          </p:cNvSpPr>
          <p:nvPr>
            <p:ph type="pic" sz="quarter" idx="14"/>
          </p:nvPr>
        </p:nvSpPr>
        <p:spPr>
          <a:xfrm>
            <a:off x="9982658" y="2285543"/>
            <a:ext cx="1927225" cy="1927225"/>
          </a:xfrm>
          <a:prstGeom prst="ellipse">
            <a:avLst/>
          </a:prstGeom>
        </p:spPr>
        <p:txBody>
          <a:bodyPr/>
          <a:lstStyle/>
          <a:p>
            <a:endParaRPr lang="en-US"/>
          </a:p>
        </p:txBody>
      </p:sp>
    </p:spTree>
    <p:extLst>
      <p:ext uri="{BB962C8B-B14F-4D97-AF65-F5344CB8AC3E}">
        <p14:creationId xmlns:p14="http://schemas.microsoft.com/office/powerpoint/2010/main" val="1753337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AFF167DD-7E1D-4882-9947-A0118C12B426}"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971515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2B0CC2-A7C4-4CA2-BAC5-8E5B5A347F28}"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1788104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AFF167DD-7E1D-4882-9947-A0118C12B426}"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2596800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FF167DD-7E1D-4882-9947-A0118C12B426}"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197595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AFF167DD-7E1D-4882-9947-A0118C12B426}" type="datetimeFigureOut">
              <a:rPr lang="vi-VN" smtClean="0"/>
              <a:t>12/06/2023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3990964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AFF167DD-7E1D-4882-9947-A0118C12B426}" type="datetimeFigureOut">
              <a:rPr lang="vi-VN" smtClean="0"/>
              <a:t>12/06/2023</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3096928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AFF167DD-7E1D-4882-9947-A0118C12B426}" type="datetimeFigureOut">
              <a:rPr lang="vi-VN" smtClean="0"/>
              <a:t>12/06/2023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1752080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F167DD-7E1D-4882-9947-A0118C12B426}" type="datetimeFigureOut">
              <a:rPr lang="vi-VN" smtClean="0"/>
              <a:t>12/06/2023</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2020383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F167DD-7E1D-4882-9947-A0118C12B426}" type="datetimeFigureOut">
              <a:rPr lang="vi-VN" smtClean="0"/>
              <a:t>12/06/2023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36713351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F167DD-7E1D-4882-9947-A0118C12B426}" type="datetimeFigureOut">
              <a:rPr lang="vi-VN" smtClean="0"/>
              <a:t>12/06/2023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34711103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AFF167DD-7E1D-4882-9947-A0118C12B426}"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868018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AFF167DD-7E1D-4882-9947-A0118C12B426}"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CCB4576-5220-45A3-82A8-45262E182A29}" type="slidenum">
              <a:rPr lang="vi-VN" smtClean="0"/>
              <a:t>‹#›</a:t>
            </a:fld>
            <a:endParaRPr lang="vi-VN"/>
          </a:p>
        </p:txBody>
      </p:sp>
    </p:spTree>
    <p:extLst>
      <p:ext uri="{BB962C8B-B14F-4D97-AF65-F5344CB8AC3E}">
        <p14:creationId xmlns:p14="http://schemas.microsoft.com/office/powerpoint/2010/main" val="2508808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F2B0CC2-A7C4-4CA2-BAC5-8E5B5A347F28}" type="datetimeFigureOut">
              <a:rPr lang="vi-VN" smtClean="0"/>
              <a:t>12/06/2023</a:t>
            </a:fld>
            <a:endParaRPr lang="vi-VN"/>
          </a:p>
        </p:txBody>
      </p:sp>
      <p:sp>
        <p:nvSpPr>
          <p:cNvPr id="5" name="Footer Placeholder 4"/>
          <p:cNvSpPr>
            <a:spLocks noGrp="1"/>
          </p:cNvSpPr>
          <p:nvPr>
            <p:ph type="ftr" sz="quarter" idx="11"/>
          </p:nvPr>
        </p:nvSpPr>
        <p:spPr/>
        <p:txBody>
          <a:bodyPr/>
          <a:lstStyle/>
          <a:p>
            <a:endParaRPr lang="vi-V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3596998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2B0CC2-A7C4-4CA2-BAC5-8E5B5A347F28}" type="datetimeFigureOut">
              <a:rPr lang="vi-VN" smtClean="0"/>
              <a:t>12/06/2023</a:t>
            </a:fld>
            <a:endParaRPr lang="vi-VN"/>
          </a:p>
        </p:txBody>
      </p:sp>
      <p:sp>
        <p:nvSpPr>
          <p:cNvPr id="6" name="Footer Placeholder 5"/>
          <p:cNvSpPr>
            <a:spLocks noGrp="1"/>
          </p:cNvSpPr>
          <p:nvPr>
            <p:ph type="ftr" sz="quarter" idx="11"/>
          </p:nvPr>
        </p:nvSpPr>
        <p:spPr/>
        <p:txBody>
          <a:bodyPr/>
          <a:lstStyle/>
          <a:p>
            <a:endParaRPr lang="vi-V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197005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2B0CC2-A7C4-4CA2-BAC5-8E5B5A347F28}" type="datetimeFigureOut">
              <a:rPr lang="vi-VN" smtClean="0"/>
              <a:t>12/06/2023</a:t>
            </a:fld>
            <a:endParaRPr lang="vi-VN"/>
          </a:p>
        </p:txBody>
      </p:sp>
      <p:sp>
        <p:nvSpPr>
          <p:cNvPr id="8" name="Footer Placeholder 7"/>
          <p:cNvSpPr>
            <a:spLocks noGrp="1"/>
          </p:cNvSpPr>
          <p:nvPr>
            <p:ph type="ftr" sz="quarter" idx="11"/>
          </p:nvPr>
        </p:nvSpPr>
        <p:spPr/>
        <p:txBody>
          <a:bodyPr/>
          <a:lstStyle/>
          <a:p>
            <a:endParaRPr lang="vi-V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382389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2B0CC2-A7C4-4CA2-BAC5-8E5B5A347F28}" type="datetimeFigureOut">
              <a:rPr lang="vi-VN" smtClean="0"/>
              <a:t>12/06/2023</a:t>
            </a:fld>
            <a:endParaRPr lang="vi-VN"/>
          </a:p>
        </p:txBody>
      </p:sp>
      <p:sp>
        <p:nvSpPr>
          <p:cNvPr id="4" name="Footer Placeholder 3"/>
          <p:cNvSpPr>
            <a:spLocks noGrp="1"/>
          </p:cNvSpPr>
          <p:nvPr>
            <p:ph type="ftr" sz="quarter" idx="11"/>
          </p:nvPr>
        </p:nvSpPr>
        <p:spPr/>
        <p:txBody>
          <a:bodyPr/>
          <a:lstStyle/>
          <a:p>
            <a:endParaRPr lang="vi-V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3702522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B0CC2-A7C4-4CA2-BAC5-8E5B5A347F28}" type="datetimeFigureOut">
              <a:rPr lang="vi-VN" smtClean="0"/>
              <a:t>12/06/2023</a:t>
            </a:fld>
            <a:endParaRPr lang="vi-VN"/>
          </a:p>
        </p:txBody>
      </p:sp>
      <p:sp>
        <p:nvSpPr>
          <p:cNvPr id="3" name="Footer Placeholder 2"/>
          <p:cNvSpPr>
            <a:spLocks noGrp="1"/>
          </p:cNvSpPr>
          <p:nvPr>
            <p:ph type="ftr" sz="quarter" idx="11"/>
          </p:nvPr>
        </p:nvSpPr>
        <p:spPr/>
        <p:txBody>
          <a:bodyPr/>
          <a:lstStyle/>
          <a:p>
            <a:endParaRPr lang="vi-V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4110658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F2B0CC2-A7C4-4CA2-BAC5-8E5B5A347F28}" type="datetimeFigureOut">
              <a:rPr lang="vi-VN" smtClean="0"/>
              <a:t>12/06/2023</a:t>
            </a:fld>
            <a:endParaRPr lang="vi-VN"/>
          </a:p>
        </p:txBody>
      </p:sp>
      <p:sp>
        <p:nvSpPr>
          <p:cNvPr id="6" name="Footer Placeholder 5"/>
          <p:cNvSpPr>
            <a:spLocks noGrp="1"/>
          </p:cNvSpPr>
          <p:nvPr>
            <p:ph type="ftr" sz="quarter" idx="11"/>
          </p:nvPr>
        </p:nvSpPr>
        <p:spPr/>
        <p:txBody>
          <a:bodyPr/>
          <a:lstStyle/>
          <a:p>
            <a:endParaRPr lang="vi-V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1948995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F2B0CC2-A7C4-4CA2-BAC5-8E5B5A347F28}" type="datetimeFigureOut">
              <a:rPr lang="vi-VN" smtClean="0"/>
              <a:t>12/06/2023</a:t>
            </a:fld>
            <a:endParaRPr lang="vi-VN"/>
          </a:p>
        </p:txBody>
      </p:sp>
      <p:sp>
        <p:nvSpPr>
          <p:cNvPr id="6" name="Footer Placeholder 5"/>
          <p:cNvSpPr>
            <a:spLocks noGrp="1"/>
          </p:cNvSpPr>
          <p:nvPr>
            <p:ph type="ftr" sz="quarter" idx="11"/>
          </p:nvPr>
        </p:nvSpPr>
        <p:spPr/>
        <p:txBody>
          <a:bodyPr/>
          <a:lstStyle/>
          <a:p>
            <a:endParaRPr lang="vi-V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25A8FC-28B5-45C5-B072-2D2097CFC665}" type="slidenum">
              <a:rPr lang="vi-VN" smtClean="0"/>
              <a:t>‹#›</a:t>
            </a:fld>
            <a:endParaRPr lang="vi-VN"/>
          </a:p>
        </p:txBody>
      </p:sp>
    </p:spTree>
    <p:extLst>
      <p:ext uri="{BB962C8B-B14F-4D97-AF65-F5344CB8AC3E}">
        <p14:creationId xmlns:p14="http://schemas.microsoft.com/office/powerpoint/2010/main" val="1364731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F2B0CC2-A7C4-4CA2-BAC5-8E5B5A347F28}" type="datetimeFigureOut">
              <a:rPr lang="vi-VN" smtClean="0"/>
              <a:t>12/06/2023</a:t>
            </a:fld>
            <a:endParaRPr lang="vi-V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825A8FC-28B5-45C5-B072-2D2097CFC665}" type="slidenum">
              <a:rPr lang="vi-VN" smtClean="0"/>
              <a:t>‹#›</a:t>
            </a:fld>
            <a:endParaRPr lang="vi-VN"/>
          </a:p>
        </p:txBody>
      </p:sp>
    </p:spTree>
    <p:extLst>
      <p:ext uri="{BB962C8B-B14F-4D97-AF65-F5344CB8AC3E}">
        <p14:creationId xmlns:p14="http://schemas.microsoft.com/office/powerpoint/2010/main" val="5427589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89" r:id="rId13"/>
    <p:sldLayoutId id="2147483673" r:id="rId14"/>
    <p:sldLayoutId id="2147483674" r:id="rId15"/>
    <p:sldLayoutId id="2147483675" r:id="rId16"/>
    <p:sldLayoutId id="2147483676" r:id="rId17"/>
    <p:sldLayoutId id="2147483690" r:id="rId18"/>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167DD-7E1D-4882-9947-A0118C12B426}" type="datetimeFigureOut">
              <a:rPr lang="vi-VN" smtClean="0"/>
              <a:t>12/06/2023</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B4576-5220-45A3-82A8-45262E182A29}" type="slidenum">
              <a:rPr lang="vi-VN" smtClean="0"/>
              <a:t>‹#›</a:t>
            </a:fld>
            <a:endParaRPr lang="vi-VN"/>
          </a:p>
        </p:txBody>
      </p:sp>
    </p:spTree>
    <p:extLst>
      <p:ext uri="{BB962C8B-B14F-4D97-AF65-F5344CB8AC3E}">
        <p14:creationId xmlns:p14="http://schemas.microsoft.com/office/powerpoint/2010/main" val="318477621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72.jpg"/><Relationship Id="rId13" Type="http://schemas.openxmlformats.org/officeDocument/2006/relationships/image" Target="../media/image75.png"/><Relationship Id="rId3" Type="http://schemas.openxmlformats.org/officeDocument/2006/relationships/image" Target="../media/image68.jpeg"/><Relationship Id="rId7" Type="http://schemas.openxmlformats.org/officeDocument/2006/relationships/image" Target="../media/image28.png"/><Relationship Id="rId12" Type="http://schemas.openxmlformats.org/officeDocument/2006/relationships/image" Target="../media/image74.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60.png"/><Relationship Id="rId5" Type="http://schemas.openxmlformats.org/officeDocument/2006/relationships/image" Target="../media/image70.jpg"/><Relationship Id="rId15" Type="http://schemas.openxmlformats.org/officeDocument/2006/relationships/image" Target="../media/image76.png"/><Relationship Id="rId10" Type="http://schemas.openxmlformats.org/officeDocument/2006/relationships/image" Target="../media/image27.png"/><Relationship Id="rId4" Type="http://schemas.openxmlformats.org/officeDocument/2006/relationships/image" Target="../media/image69.jpg"/><Relationship Id="rId9" Type="http://schemas.openxmlformats.org/officeDocument/2006/relationships/image" Target="../media/image73.jfif"/><Relationship Id="rId14" Type="http://schemas.openxmlformats.org/officeDocument/2006/relationships/slide" Target="slide3.xml"/></Relationships>
</file>

<file path=ppt/slides/_rels/slide17.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79.png"/><Relationship Id="rId12" Type="http://schemas.openxmlformats.org/officeDocument/2006/relationships/image" Target="../media/image20.png"/><Relationship Id="rId2" Type="http://schemas.openxmlformats.org/officeDocument/2006/relationships/slide" Target="slide14.xml"/><Relationship Id="rId16"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slide" Target="slide34.xml"/><Relationship Id="rId11" Type="http://schemas.openxmlformats.org/officeDocument/2006/relationships/image" Target="../media/image81.png"/><Relationship Id="rId5" Type="http://schemas.openxmlformats.org/officeDocument/2006/relationships/image" Target="../media/image78.png"/><Relationship Id="rId15" Type="http://schemas.openxmlformats.org/officeDocument/2006/relationships/image" Target="../media/image84.png"/><Relationship Id="rId10" Type="http://schemas.openxmlformats.org/officeDocument/2006/relationships/slide" Target="slide16.xml"/><Relationship Id="rId4" Type="http://schemas.openxmlformats.org/officeDocument/2006/relationships/slide" Target="slide31.xml"/><Relationship Id="rId9" Type="http://schemas.openxmlformats.org/officeDocument/2006/relationships/image" Target="../media/image80.png"/><Relationship Id="rId14" Type="http://schemas.openxmlformats.org/officeDocument/2006/relationships/image" Target="../media/image83.png"/></Relationships>
</file>

<file path=ppt/slides/_rels/slide18.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70.jpg"/><Relationship Id="rId7" Type="http://schemas.openxmlformats.org/officeDocument/2006/relationships/image" Target="../media/image75.png"/><Relationship Id="rId2" Type="http://schemas.openxmlformats.org/officeDocument/2006/relationships/image" Target="../media/image69.jp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60.png"/><Relationship Id="rId4" Type="http://schemas.openxmlformats.org/officeDocument/2006/relationships/image" Target="../media/image27.png"/><Relationship Id="rId9" Type="http://schemas.openxmlformats.org/officeDocument/2006/relationships/image" Target="../media/image73.jfif"/></Relationships>
</file>

<file path=ppt/slides/_rels/slide19.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70.jpg"/><Relationship Id="rId7" Type="http://schemas.openxmlformats.org/officeDocument/2006/relationships/image" Target="../media/image75.png"/><Relationship Id="rId2" Type="http://schemas.openxmlformats.org/officeDocument/2006/relationships/image" Target="../media/image69.jp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60.png"/><Relationship Id="rId10" Type="http://schemas.openxmlformats.org/officeDocument/2006/relationships/image" Target="../media/image20.png"/><Relationship Id="rId4" Type="http://schemas.openxmlformats.org/officeDocument/2006/relationships/image" Target="../media/image27.png"/><Relationship Id="rId9" Type="http://schemas.openxmlformats.org/officeDocument/2006/relationships/image" Target="../media/image73.jfi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0.png"/><Relationship Id="rId7" Type="http://schemas.openxmlformats.org/officeDocument/2006/relationships/image" Target="../media/image88.png"/><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6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6.jpe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slide" Target="slide21.xml"/><Relationship Id="rId7" Type="http://schemas.microsoft.com/office/2018/10/relationships/comments" Target="../comments/modernComment_114_F7C33123.xml"/><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slide" Target="slide26.xml"/><Relationship Id="rId5" Type="http://schemas.openxmlformats.org/officeDocument/2006/relationships/slide" Target="slide28.xml"/><Relationship Id="rId4" Type="http://schemas.openxmlformats.org/officeDocument/2006/relationships/slide" Target="slide23.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7.xml"/><Relationship Id="rId4" Type="http://schemas.microsoft.com/office/2018/10/relationships/comments" Target="../comments/modernComment_11B_65767E58.xml"/></Relationships>
</file>

<file path=ppt/slides/_rels/slide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8.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slide" Target="slide7.xml"/><Relationship Id="rId18" Type="http://schemas.openxmlformats.org/officeDocument/2006/relationships/slide" Target="slide35.xml"/><Relationship Id="rId3" Type="http://schemas.openxmlformats.org/officeDocument/2006/relationships/image" Target="../media/image7.png"/><Relationship Id="rId21" Type="http://schemas.openxmlformats.org/officeDocument/2006/relationships/slide" Target="slide29.xml"/><Relationship Id="rId7" Type="http://schemas.openxmlformats.org/officeDocument/2006/relationships/image" Target="../media/image9.png"/><Relationship Id="rId12" Type="http://schemas.openxmlformats.org/officeDocument/2006/relationships/image" Target="../media/image18.svg"/><Relationship Id="rId17" Type="http://schemas.openxmlformats.org/officeDocument/2006/relationships/slide" Target="slide8.xml"/><Relationship Id="rId2" Type="http://schemas.openxmlformats.org/officeDocument/2006/relationships/notesSlide" Target="../notesSlides/notesSlide1.xml"/><Relationship Id="rId16" Type="http://schemas.openxmlformats.org/officeDocument/2006/relationships/slide" Target="slide18.xml"/><Relationship Id="rId20"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slide" Target="slide20.xml"/><Relationship Id="rId10" Type="http://schemas.openxmlformats.org/officeDocument/2006/relationships/image" Target="../media/image16.svg"/><Relationship Id="rId19" Type="http://schemas.openxmlformats.org/officeDocument/2006/relationships/slide" Target="slide5.xml"/><Relationship Id="rId4" Type="http://schemas.openxmlformats.org/officeDocument/2006/relationships/image" Target="../media/image10.svg"/><Relationship Id="rId9" Type="http://schemas.openxmlformats.org/officeDocument/2006/relationships/image" Target="../media/image10.png"/><Relationship Id="rId1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14.jp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26.jfif"/><Relationship Id="rId13" Type="http://schemas.openxmlformats.org/officeDocument/2006/relationships/image" Target="../media/image31.jpg"/><Relationship Id="rId3" Type="http://schemas.openxmlformats.org/officeDocument/2006/relationships/image" Target="../media/image21.jpg"/><Relationship Id="rId7" Type="http://schemas.openxmlformats.org/officeDocument/2006/relationships/image" Target="../media/image25.jpg"/><Relationship Id="rId12" Type="http://schemas.openxmlformats.org/officeDocument/2006/relationships/image" Target="../media/image30.jp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jpg"/><Relationship Id="rId11" Type="http://schemas.openxmlformats.org/officeDocument/2006/relationships/image" Target="../media/image29.jfif"/><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9.jpeg"/><Relationship Id="rId17" Type="http://schemas.openxmlformats.org/officeDocument/2006/relationships/image" Target="../media/image44.png"/><Relationship Id="rId2" Type="http://schemas.openxmlformats.org/officeDocument/2006/relationships/image" Target="../media/image30.jpg"/><Relationship Id="rId16"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29.jfif"/><Relationship Id="rId5" Type="http://schemas.openxmlformats.org/officeDocument/2006/relationships/image" Target="../media/image34.png"/><Relationship Id="rId15" Type="http://schemas.openxmlformats.org/officeDocument/2006/relationships/image" Target="../media/image42.png"/><Relationship Id="rId10" Type="http://schemas.openxmlformats.org/officeDocument/2006/relationships/image" Target="../media/image38.png"/><Relationship Id="rId19"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E9E3F0-A6BB-EC81-2B64-350ED1F76DC3}"/>
              </a:ext>
            </a:extLst>
          </p:cNvPr>
          <p:cNvSpPr txBox="1"/>
          <p:nvPr/>
        </p:nvSpPr>
        <p:spPr>
          <a:xfrm>
            <a:off x="8867086" y="1138954"/>
            <a:ext cx="2163644" cy="297454"/>
          </a:xfrm>
          <a:prstGeom prst="rect">
            <a:avLst/>
          </a:prstGeom>
          <a:noFill/>
        </p:spPr>
        <p:txBody>
          <a:bodyPr wrap="square" rtlCol="0">
            <a:spAutoFit/>
          </a:bodyPr>
          <a:lstStyle/>
          <a:p>
            <a:pPr algn="ctr">
              <a:tabLst>
                <a:tab pos="1054153" algn="l"/>
              </a:tabLst>
            </a:pPr>
            <a:r>
              <a:rPr lang="en-US" sz="1333" b="1" spc="-47" dirty="0">
                <a:latin typeface="Times New Roman" panose="02020603050405020304" pitchFamily="18" charset="0"/>
                <a:ea typeface="Times New Roman" panose="02020603050405020304" pitchFamily="18" charset="0"/>
              </a:rPr>
              <a:t>KHOA CÔNG NGHỆ ĐIỆN</a:t>
            </a:r>
            <a:endParaRPr lang="en-US" sz="1333" dirty="0">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29213ED1-AE85-F253-5D0F-7EB3748C00E5}"/>
              </a:ext>
            </a:extLst>
          </p:cNvPr>
          <p:cNvSpPr txBox="1"/>
          <p:nvPr/>
        </p:nvSpPr>
        <p:spPr>
          <a:xfrm>
            <a:off x="3021302" y="2511441"/>
            <a:ext cx="6286981" cy="420564"/>
          </a:xfrm>
          <a:prstGeom prst="rect">
            <a:avLst/>
          </a:prstGeom>
          <a:noFill/>
        </p:spPr>
        <p:txBody>
          <a:bodyPr wrap="square" rtlCol="0">
            <a:spAutoFit/>
          </a:bodyPr>
          <a:lstStyle/>
          <a:p>
            <a:pPr algn="ctr"/>
            <a:r>
              <a:rPr lang="vi-VN" sz="2133" b="1" dirty="0">
                <a:solidFill>
                  <a:srgbClr val="FF0000"/>
                </a:solidFill>
                <a:latin typeface="Times New Roman" panose="02020603050405020304" pitchFamily="18" charset="0"/>
                <a:ea typeface="Times New Roman" panose="02020603050405020304" pitchFamily="18" charset="0"/>
              </a:rPr>
              <a:t>ĐỒ ÁN TỐT NGHIỆP (CHUYÊN NGÀNH)</a:t>
            </a:r>
            <a:endParaRPr lang="en-US" sz="2133" dirty="0">
              <a:solidFill>
                <a:srgbClr val="FF0000"/>
              </a:solidFill>
              <a:latin typeface="Times New Roman" panose="02020603050405020304" pitchFamily="18" charset="0"/>
              <a:ea typeface="Times New Roman" panose="02020603050405020304" pitchFamily="18" charset="0"/>
            </a:endParaRPr>
          </a:p>
        </p:txBody>
      </p:sp>
      <p:sp>
        <p:nvSpPr>
          <p:cNvPr id="5" name="TextBox 10">
            <a:extLst>
              <a:ext uri="{FF2B5EF4-FFF2-40B4-BE49-F238E27FC236}">
                <a16:creationId xmlns:a16="http://schemas.microsoft.com/office/drawing/2014/main" id="{62D9A92F-AB9E-1D19-D759-854BE240042E}"/>
              </a:ext>
            </a:extLst>
          </p:cNvPr>
          <p:cNvSpPr txBox="1"/>
          <p:nvPr/>
        </p:nvSpPr>
        <p:spPr>
          <a:xfrm>
            <a:off x="1939405" y="4746325"/>
            <a:ext cx="4619332" cy="294953"/>
          </a:xfrm>
          <a:prstGeom prst="rect">
            <a:avLst/>
          </a:prstGeom>
        </p:spPr>
        <p:txBody>
          <a:bodyPr wrap="square" lIns="0" tIns="0" rIns="0" bIns="0" rtlCol="0" anchor="t">
            <a:spAutoFit/>
          </a:bodyPr>
          <a:lstStyle/>
          <a:p>
            <a:pPr marL="179925" lvl="1">
              <a:lnSpc>
                <a:spcPts val="2333"/>
              </a:lnSpc>
            </a:pPr>
            <a:r>
              <a:rPr lang="vi-VN" sz="1600" dirty="0">
                <a:latin typeface="Times New Roman" panose="02020603050405020304" pitchFamily="18" charset="0"/>
                <a:ea typeface="Times New Roman" panose="02020603050405020304" pitchFamily="18" charset="0"/>
              </a:rPr>
              <a:t>Giảng viên hướng dẫn</a:t>
            </a:r>
            <a:r>
              <a:rPr lang="vi-VN" sz="1600" b="1" dirty="0">
                <a:latin typeface="Times New Roman" panose="02020603050405020304" pitchFamily="18" charset="0"/>
                <a:ea typeface="Times New Roman" panose="02020603050405020304" pitchFamily="18" charset="0"/>
              </a:rPr>
              <a:t>:</a:t>
            </a:r>
            <a:r>
              <a:rPr lang="en-US" sz="1600" b="1" dirty="0">
                <a:latin typeface="Times New Roman" panose="02020603050405020304" pitchFamily="18" charset="0"/>
                <a:ea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rPr>
              <a:t>Th.s</a:t>
            </a:r>
            <a:r>
              <a:rPr lang="en-US" sz="1600" b="1" dirty="0">
                <a:latin typeface="Times New Roman" panose="02020603050405020304" pitchFamily="18" charset="0"/>
                <a:ea typeface="Times New Roman" panose="02020603050405020304" pitchFamily="18" charset="0"/>
              </a:rPr>
              <a:t> </a:t>
            </a:r>
            <a:r>
              <a:rPr lang="vi-VN" sz="1600" b="1" dirty="0">
                <a:latin typeface="Times New Roman" panose="02020603050405020304" pitchFamily="18" charset="0"/>
                <a:ea typeface="Times New Roman" panose="02020603050405020304" pitchFamily="18" charset="0"/>
              </a:rPr>
              <a:t>Hoàng Đình Khôi</a:t>
            </a:r>
            <a:endParaRPr lang="en-US" sz="1600" b="1" dirty="0">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824636F-C49C-8754-E904-3DB27FB6405A}"/>
              </a:ext>
            </a:extLst>
          </p:cNvPr>
          <p:cNvSpPr txBox="1"/>
          <p:nvPr/>
        </p:nvSpPr>
        <p:spPr>
          <a:xfrm>
            <a:off x="2640955" y="2995775"/>
            <a:ext cx="7047673" cy="1477328"/>
          </a:xfrm>
          <a:prstGeom prst="rect">
            <a:avLst/>
          </a:prstGeom>
          <a:noFill/>
        </p:spPr>
        <p:txBody>
          <a:bodyPr wrap="square" rtlCol="0">
            <a:spAutoFit/>
          </a:bodyPr>
          <a:lstStyle/>
          <a:p>
            <a:pPr algn="ctr"/>
            <a:r>
              <a:rPr lang="en-US" sz="3000" b="1" dirty="0">
                <a:latin typeface="Times New Roman" panose="02020603050405020304" pitchFamily="18" charset="0"/>
                <a:cs typeface="Times New Roman" panose="02020603050405020304" pitchFamily="18" charset="0"/>
              </a:rPr>
              <a:t>XÂY DỰNG VÀ ĐIỀU KHIỂN ROBOT TỰ HÀNH TRONG KHO XƯỞNG</a:t>
            </a:r>
            <a:r>
              <a:rPr lang="vi-VN" sz="3000" b="1" dirty="0">
                <a:latin typeface="Times New Roman" panose="02020603050405020304" pitchFamily="18" charset="0"/>
                <a:cs typeface="Times New Roman" panose="02020603050405020304" pitchFamily="18" charset="0"/>
              </a:rPr>
              <a:t> </a:t>
            </a:r>
          </a:p>
          <a:p>
            <a:pPr algn="ctr"/>
            <a:endParaRPr lang="en-US" sz="30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10">
            <a:extLst>
              <a:ext uri="{FF2B5EF4-FFF2-40B4-BE49-F238E27FC236}">
                <a16:creationId xmlns:a16="http://schemas.microsoft.com/office/drawing/2014/main" id="{2CC8973C-3938-B5FE-E7B6-D0BAA57244BD}"/>
              </a:ext>
            </a:extLst>
          </p:cNvPr>
          <p:cNvSpPr txBox="1"/>
          <p:nvPr/>
        </p:nvSpPr>
        <p:spPr>
          <a:xfrm>
            <a:off x="1922993" y="6184512"/>
            <a:ext cx="8483600" cy="294953"/>
          </a:xfrm>
          <a:prstGeom prst="rect">
            <a:avLst/>
          </a:prstGeom>
        </p:spPr>
        <p:txBody>
          <a:bodyPr wrap="square" lIns="0" tIns="0" rIns="0" bIns="0" rtlCol="0" anchor="t">
            <a:spAutoFit/>
          </a:bodyPr>
          <a:lstStyle/>
          <a:p>
            <a:pPr marL="179925" lvl="1">
              <a:lnSpc>
                <a:spcPts val="2333"/>
              </a:lnSpc>
            </a:pPr>
            <a:r>
              <a:rPr lang="en-US" sz="1600" b="1" dirty="0">
                <a:solidFill>
                  <a:srgbClr val="000000"/>
                </a:solidFill>
                <a:latin typeface="Times New Roman" panose="02020603050405020304" pitchFamily="18" charset="0"/>
              </a:rPr>
              <a:t>	</a:t>
            </a:r>
            <a:r>
              <a:rPr lang="en-US" sz="1333" b="1" dirty="0">
                <a:solidFill>
                  <a:srgbClr val="000000"/>
                </a:solidFill>
                <a:latin typeface="Times New Roman" panose="02020603050405020304" pitchFamily="18" charset="0"/>
              </a:rPr>
              <a:t>		</a:t>
            </a:r>
            <a:r>
              <a:rPr lang="en-US" sz="1600" b="1" dirty="0">
                <a:solidFill>
                  <a:srgbClr val="000000"/>
                </a:solidFill>
                <a:latin typeface="Times New Roman" panose="02020603050405020304" pitchFamily="18" charset="0"/>
              </a:rPr>
              <a:t>TP.HCM, </a:t>
            </a:r>
            <a:r>
              <a:rPr lang="en-US" sz="1600" b="1" dirty="0" err="1">
                <a:solidFill>
                  <a:srgbClr val="000000"/>
                </a:solidFill>
                <a:latin typeface="Times New Roman" panose="02020603050405020304" pitchFamily="18" charset="0"/>
              </a:rPr>
              <a:t>ngày</a:t>
            </a:r>
            <a:r>
              <a:rPr lang="en-US" sz="1600" b="1" dirty="0">
                <a:solidFill>
                  <a:srgbClr val="000000"/>
                </a:solidFill>
                <a:latin typeface="Times New Roman" panose="02020603050405020304" pitchFamily="18" charset="0"/>
              </a:rPr>
              <a:t> 12 </a:t>
            </a:r>
            <a:r>
              <a:rPr lang="en-US" sz="1600" b="1" dirty="0" err="1">
                <a:solidFill>
                  <a:srgbClr val="000000"/>
                </a:solidFill>
                <a:latin typeface="Times New Roman" panose="02020603050405020304" pitchFamily="18" charset="0"/>
              </a:rPr>
              <a:t>tháng</a:t>
            </a:r>
            <a:r>
              <a:rPr lang="en-US" sz="1600" b="1" dirty="0">
                <a:solidFill>
                  <a:srgbClr val="000000"/>
                </a:solidFill>
                <a:latin typeface="Times New Roman" panose="02020603050405020304" pitchFamily="18" charset="0"/>
              </a:rPr>
              <a:t> 6 </a:t>
            </a:r>
            <a:r>
              <a:rPr lang="en-US" sz="1600" b="1" dirty="0" err="1">
                <a:solidFill>
                  <a:srgbClr val="000000"/>
                </a:solidFill>
                <a:latin typeface="Times New Roman" panose="02020603050405020304" pitchFamily="18" charset="0"/>
              </a:rPr>
              <a:t>năm</a:t>
            </a:r>
            <a:r>
              <a:rPr lang="en-US" sz="1600" b="1" dirty="0">
                <a:solidFill>
                  <a:srgbClr val="000000"/>
                </a:solidFill>
                <a:latin typeface="Times New Roman" panose="02020603050405020304" pitchFamily="18" charset="0"/>
              </a:rPr>
              <a:t> 2023</a:t>
            </a:r>
          </a:p>
        </p:txBody>
      </p:sp>
      <p:sp>
        <p:nvSpPr>
          <p:cNvPr id="8" name="Rectangle 7"/>
          <p:cNvSpPr/>
          <p:nvPr/>
        </p:nvSpPr>
        <p:spPr>
          <a:xfrm>
            <a:off x="9450214" y="627106"/>
            <a:ext cx="997389" cy="584775"/>
          </a:xfrm>
          <a:prstGeom prst="rect">
            <a:avLst/>
          </a:prstGeom>
        </p:spPr>
        <p:txBody>
          <a:bodyPr wrap="none">
            <a:spAutoFit/>
          </a:bodyPr>
          <a:lstStyle/>
          <a:p>
            <a:pPr algn="ctr"/>
            <a:r>
              <a:rPr lang="en-US" sz="3200" dirty="0">
                <a:ln w="0"/>
                <a:effectLst>
                  <a:outerShdw blurRad="38100" dist="19050" dir="2700000" algn="tl" rotWithShape="0">
                    <a:schemeClr val="dk1">
                      <a:alpha val="40000"/>
                    </a:schemeClr>
                  </a:outerShdw>
                </a:effectLst>
              </a:rPr>
              <a:t>FEET</a:t>
            </a:r>
          </a:p>
        </p:txBody>
      </p:sp>
      <p:sp>
        <p:nvSpPr>
          <p:cNvPr id="9" name="TextBox 10">
            <a:extLst>
              <a:ext uri="{FF2B5EF4-FFF2-40B4-BE49-F238E27FC236}">
                <a16:creationId xmlns:a16="http://schemas.microsoft.com/office/drawing/2014/main" id="{7352020D-F0B6-A3E8-DD36-7E7E18EFCA55}"/>
              </a:ext>
            </a:extLst>
          </p:cNvPr>
          <p:cNvSpPr txBox="1"/>
          <p:nvPr/>
        </p:nvSpPr>
        <p:spPr>
          <a:xfrm>
            <a:off x="6951907" y="4715899"/>
            <a:ext cx="5838532" cy="1179810"/>
          </a:xfrm>
          <a:prstGeom prst="rect">
            <a:avLst/>
          </a:prstGeom>
        </p:spPr>
        <p:txBody>
          <a:bodyPr wrap="square" lIns="0" tIns="0" rIns="0" bIns="0" rtlCol="0" anchor="t">
            <a:spAutoFit/>
          </a:bodyPr>
          <a:lstStyle/>
          <a:p>
            <a:pPr marL="179925" lvl="1">
              <a:lnSpc>
                <a:spcPts val="2333"/>
              </a:lnSpc>
            </a:pPr>
            <a:r>
              <a:rPr lang="vi-VN" sz="1333" dirty="0">
                <a:latin typeface="Times New Roman" panose="02020603050405020304" pitchFamily="18" charset="0"/>
                <a:ea typeface="Times New Roman" panose="02020603050405020304" pitchFamily="18" charset="0"/>
              </a:rPr>
              <a:t>Sinh viên thực hiệ</a:t>
            </a:r>
            <a:r>
              <a:rPr lang="en-US" sz="1333" dirty="0">
                <a:latin typeface="Times New Roman" panose="02020603050405020304" pitchFamily="18" charset="0"/>
                <a:ea typeface="Times New Roman" panose="02020603050405020304" pitchFamily="18" charset="0"/>
              </a:rPr>
              <a:t>n: 	</a:t>
            </a:r>
            <a:r>
              <a:rPr lang="en-US" sz="1333" b="1" dirty="0">
                <a:latin typeface="Times New Roman" panose="02020603050405020304" pitchFamily="18" charset="0"/>
                <a:ea typeface="Times New Roman" panose="02020603050405020304" pitchFamily="18" charset="0"/>
              </a:rPr>
              <a:t>Phan </a:t>
            </a:r>
            <a:r>
              <a:rPr lang="en-US" sz="1333" b="1" dirty="0" err="1">
                <a:latin typeface="Times New Roman" panose="02020603050405020304" pitchFamily="18" charset="0"/>
                <a:ea typeface="Times New Roman" panose="02020603050405020304" pitchFamily="18" charset="0"/>
              </a:rPr>
              <a:t>Quốc</a:t>
            </a:r>
            <a:r>
              <a:rPr lang="en-US" sz="1333" b="1" dirty="0">
                <a:latin typeface="Times New Roman" panose="02020603050405020304" pitchFamily="18" charset="0"/>
                <a:ea typeface="Times New Roman" panose="02020603050405020304" pitchFamily="18" charset="0"/>
              </a:rPr>
              <a:t> </a:t>
            </a:r>
            <a:r>
              <a:rPr lang="en-US" sz="1333" b="1" dirty="0" err="1">
                <a:latin typeface="Times New Roman" panose="02020603050405020304" pitchFamily="18" charset="0"/>
                <a:ea typeface="Times New Roman" panose="02020603050405020304" pitchFamily="18" charset="0"/>
              </a:rPr>
              <a:t>Bửu</a:t>
            </a:r>
            <a:r>
              <a:rPr lang="en-US" sz="1333" b="1" dirty="0">
                <a:latin typeface="Times New Roman" panose="02020603050405020304" pitchFamily="18" charset="0"/>
                <a:ea typeface="Times New Roman" panose="02020603050405020304" pitchFamily="18" charset="0"/>
              </a:rPr>
              <a:t>		        </a:t>
            </a:r>
          </a:p>
          <a:p>
            <a:pPr marL="179925" lvl="1">
              <a:lnSpc>
                <a:spcPts val="2333"/>
              </a:lnSpc>
            </a:pPr>
            <a:r>
              <a:rPr lang="en-US" sz="1333" b="1" dirty="0">
                <a:latin typeface="Times New Roman" panose="02020603050405020304" pitchFamily="18" charset="0"/>
                <a:ea typeface="Times New Roman" panose="02020603050405020304" pitchFamily="18" charset="0"/>
              </a:rPr>
              <a:t>		</a:t>
            </a:r>
            <a:r>
              <a:rPr lang="en-US" sz="1333" b="1" dirty="0" smtClean="0">
                <a:latin typeface="Times New Roman" panose="02020603050405020304" pitchFamily="18" charset="0"/>
                <a:ea typeface="Times New Roman" panose="02020603050405020304" pitchFamily="18" charset="0"/>
              </a:rPr>
              <a:t>Phan </a:t>
            </a:r>
            <a:r>
              <a:rPr lang="en-US" sz="1333" b="1" dirty="0">
                <a:latin typeface="Times New Roman" panose="02020603050405020304" pitchFamily="18" charset="0"/>
                <a:ea typeface="Times New Roman" panose="02020603050405020304" pitchFamily="18" charset="0"/>
              </a:rPr>
              <a:t>Anh </a:t>
            </a:r>
            <a:r>
              <a:rPr lang="en-US" sz="1333" b="1" dirty="0" err="1">
                <a:latin typeface="Times New Roman" panose="02020603050405020304" pitchFamily="18" charset="0"/>
                <a:ea typeface="Times New Roman" panose="02020603050405020304" pitchFamily="18" charset="0"/>
              </a:rPr>
              <a:t>Hào</a:t>
            </a:r>
            <a:r>
              <a:rPr lang="en-US" sz="1333" b="1" dirty="0">
                <a:solidFill>
                  <a:srgbClr val="000000"/>
                </a:solidFill>
                <a:latin typeface="Times New Roman" panose="02020603050405020304" pitchFamily="18" charset="0"/>
              </a:rPr>
              <a:t>		        </a:t>
            </a:r>
          </a:p>
          <a:p>
            <a:pPr marL="179925" lvl="1">
              <a:lnSpc>
                <a:spcPts val="2333"/>
              </a:lnSpc>
            </a:pPr>
            <a:r>
              <a:rPr lang="en-US" sz="1333" b="1" dirty="0">
                <a:solidFill>
                  <a:srgbClr val="000000"/>
                </a:solidFill>
                <a:latin typeface="Times New Roman" panose="02020603050405020304" pitchFamily="18" charset="0"/>
              </a:rPr>
              <a:t>		</a:t>
            </a:r>
            <a:r>
              <a:rPr lang="en-US" sz="1333" b="1" dirty="0" err="1" smtClean="0">
                <a:solidFill>
                  <a:srgbClr val="000000"/>
                </a:solidFill>
                <a:latin typeface="Times New Roman" panose="02020603050405020304" pitchFamily="18" charset="0"/>
              </a:rPr>
              <a:t>Nguyễn</a:t>
            </a:r>
            <a:r>
              <a:rPr lang="en-US" sz="1333" b="1" dirty="0" smtClean="0">
                <a:solidFill>
                  <a:srgbClr val="000000"/>
                </a:solidFill>
                <a:latin typeface="Times New Roman" panose="02020603050405020304" pitchFamily="18" charset="0"/>
              </a:rPr>
              <a:t> </a:t>
            </a:r>
            <a:r>
              <a:rPr lang="en-US" sz="1333" b="1" dirty="0">
                <a:solidFill>
                  <a:srgbClr val="000000"/>
                </a:solidFill>
                <a:latin typeface="Times New Roman" panose="02020603050405020304" pitchFamily="18" charset="0"/>
              </a:rPr>
              <a:t>Văn Trung</a:t>
            </a:r>
          </a:p>
          <a:p>
            <a:pPr marL="179925" lvl="1">
              <a:lnSpc>
                <a:spcPts val="2333"/>
              </a:lnSpc>
            </a:pPr>
            <a:r>
              <a:rPr lang="en-US" sz="1333" b="1" dirty="0">
                <a:solidFill>
                  <a:srgbClr val="000000"/>
                </a:solidFill>
                <a:latin typeface="Times New Roman" panose="02020603050405020304" pitchFamily="18" charset="0"/>
              </a:rPr>
              <a:t>		</a:t>
            </a:r>
            <a:r>
              <a:rPr lang="en-US" sz="1333" b="1" dirty="0" err="1" smtClean="0">
                <a:solidFill>
                  <a:srgbClr val="000000"/>
                </a:solidFill>
                <a:latin typeface="Times New Roman" panose="02020603050405020304" pitchFamily="18" charset="0"/>
              </a:rPr>
              <a:t>Nguyễn</a:t>
            </a:r>
            <a:r>
              <a:rPr lang="en-US" sz="1333" b="1" dirty="0" smtClean="0">
                <a:solidFill>
                  <a:srgbClr val="000000"/>
                </a:solidFill>
                <a:latin typeface="Times New Roman" panose="02020603050405020304" pitchFamily="18" charset="0"/>
              </a:rPr>
              <a:t> </a:t>
            </a:r>
            <a:r>
              <a:rPr lang="en-US" sz="1333" b="1" dirty="0">
                <a:solidFill>
                  <a:srgbClr val="000000"/>
                </a:solidFill>
                <a:latin typeface="Times New Roman" panose="02020603050405020304" pitchFamily="18" charset="0"/>
              </a:rPr>
              <a:t>Văn Dũng</a:t>
            </a:r>
          </a:p>
        </p:txBody>
      </p:sp>
      <p:pic>
        <p:nvPicPr>
          <p:cNvPr id="11" name="Picture 10" descr="Logo&#10;&#10;Description automatically generated with low confidence">
            <a:extLst>
              <a:ext uri="{FF2B5EF4-FFF2-40B4-BE49-F238E27FC236}">
                <a16:creationId xmlns:a16="http://schemas.microsoft.com/office/drawing/2014/main" id="{1EE06E26-193F-0D41-BA50-32E0A5336C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9610"/>
          <a:stretch/>
        </p:blipFill>
        <p:spPr>
          <a:xfrm>
            <a:off x="291563" y="49493"/>
            <a:ext cx="2009797" cy="1739999"/>
          </a:xfrm>
          <a:prstGeom prst="rect">
            <a:avLst/>
          </a:prstGeom>
        </p:spPr>
      </p:pic>
      <p:sp>
        <p:nvSpPr>
          <p:cNvPr id="12" name="TextBox 23">
            <a:extLst>
              <a:ext uri="{FF2B5EF4-FFF2-40B4-BE49-F238E27FC236}">
                <a16:creationId xmlns:a16="http://schemas.microsoft.com/office/drawing/2014/main" id="{0AF78378-5797-37EF-70A8-9AC4F417A532}"/>
              </a:ext>
            </a:extLst>
          </p:cNvPr>
          <p:cNvSpPr txBox="1"/>
          <p:nvPr/>
        </p:nvSpPr>
        <p:spPr>
          <a:xfrm>
            <a:off x="2301360" y="651415"/>
            <a:ext cx="915522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spc="-70" dirty="0">
                <a:solidFill>
                  <a:srgbClr val="E91717"/>
                </a:solidFill>
                <a:latin typeface="Times New Roman" panose="02020603050405020304" pitchFamily="18" charset="0"/>
                <a:ea typeface="Times New Roman" panose="02020603050405020304" pitchFamily="18" charset="0"/>
              </a:rPr>
              <a:t>TRƯỜNG ĐẠI HỌC </a:t>
            </a:r>
            <a:r>
              <a:rPr lang="en-US" sz="2000" b="1" spc="-70" dirty="0" smtClean="0">
                <a:solidFill>
                  <a:srgbClr val="FF0000"/>
                </a:solidFill>
                <a:latin typeface="Times New Roman" panose="02020603050405020304" pitchFamily="18" charset="0"/>
                <a:ea typeface="Times New Roman" panose="02020603050405020304" pitchFamily="18" charset="0"/>
              </a:rPr>
              <a:t>CÔNG </a:t>
            </a:r>
            <a:r>
              <a:rPr lang="en-US" sz="2000" b="1" spc="-70" dirty="0">
                <a:solidFill>
                  <a:srgbClr val="FF0000"/>
                </a:solidFill>
                <a:latin typeface="Times New Roman" panose="02020603050405020304" pitchFamily="18" charset="0"/>
                <a:ea typeface="Times New Roman" panose="02020603050405020304" pitchFamily="18" charset="0"/>
              </a:rPr>
              <a:t>NGHIỆP  </a:t>
            </a:r>
            <a:r>
              <a:rPr lang="en-US" sz="2000" b="1" spc="-70" dirty="0" smtClean="0">
                <a:solidFill>
                  <a:srgbClr val="FF0000"/>
                </a:solidFill>
                <a:latin typeface="Times New Roman" panose="02020603050405020304" pitchFamily="18" charset="0"/>
                <a:ea typeface="Times New Roman" panose="02020603050405020304" pitchFamily="18" charset="0"/>
              </a:rPr>
              <a:t>TP </a:t>
            </a:r>
            <a:r>
              <a:rPr lang="en-US" sz="2000" b="1" spc="-70" dirty="0">
                <a:solidFill>
                  <a:srgbClr val="FF0000"/>
                </a:solidFill>
                <a:latin typeface="Times New Roman" panose="02020603050405020304" pitchFamily="18" charset="0"/>
                <a:ea typeface="Times New Roman" panose="02020603050405020304" pitchFamily="18" charset="0"/>
              </a:rPr>
              <a:t>HỒ CHÍ MINH</a:t>
            </a:r>
            <a:endParaRPr lang="en-US" sz="2000" dirty="0">
              <a:solidFill>
                <a:srgbClr val="FF0000"/>
              </a:solidFill>
              <a:effectLst/>
              <a:latin typeface="Times New Roman" panose="02020603050405020304" pitchFamily="18" charset="0"/>
              <a:ea typeface="Times New Roman" panose="02020603050405020304" pitchFamily="18" charset="0"/>
            </a:endParaRPr>
          </a:p>
          <a:p>
            <a:pPr algn="ctr"/>
            <a:endParaRPr lang="en-US" sz="2000" dirty="0"/>
          </a:p>
        </p:txBody>
      </p:sp>
      <p:cxnSp>
        <p:nvCxnSpPr>
          <p:cNvPr id="13" name="Straight Connector 12">
            <a:extLst>
              <a:ext uri="{FF2B5EF4-FFF2-40B4-BE49-F238E27FC236}">
                <a16:creationId xmlns:a16="http://schemas.microsoft.com/office/drawing/2014/main" id="{44F170E9-548D-D82A-1428-B922F74D1958}"/>
              </a:ext>
            </a:extLst>
          </p:cNvPr>
          <p:cNvCxnSpPr>
            <a:cxnSpLocks/>
          </p:cNvCxnSpPr>
          <p:nvPr/>
        </p:nvCxnSpPr>
        <p:spPr>
          <a:xfrm>
            <a:off x="2471333" y="1020695"/>
            <a:ext cx="5844041" cy="0"/>
          </a:xfrm>
          <a:prstGeom prst="line">
            <a:avLst/>
          </a:prstGeom>
        </p:spPr>
        <p:style>
          <a:lnRef idx="3">
            <a:schemeClr val="dk1"/>
          </a:lnRef>
          <a:fillRef idx="0">
            <a:schemeClr val="dk1"/>
          </a:fillRef>
          <a:effectRef idx="2">
            <a:schemeClr val="dk1"/>
          </a:effectRef>
          <a:fontRef idx="minor">
            <a:schemeClr val="tx1"/>
          </a:fontRef>
        </p:style>
      </p:cxnSp>
      <p:sp>
        <p:nvSpPr>
          <p:cNvPr id="15" name="TextBox 23">
            <a:extLst>
              <a:ext uri="{FF2B5EF4-FFF2-40B4-BE49-F238E27FC236}">
                <a16:creationId xmlns:a16="http://schemas.microsoft.com/office/drawing/2014/main" id="{DAF113EB-0E63-875D-C964-4233A4980F62}"/>
              </a:ext>
            </a:extLst>
          </p:cNvPr>
          <p:cNvSpPr txBox="1"/>
          <p:nvPr/>
        </p:nvSpPr>
        <p:spPr>
          <a:xfrm>
            <a:off x="2301360" y="1109881"/>
            <a:ext cx="860023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tabLst>
                <a:tab pos="1581150" algn="l"/>
              </a:tabLst>
            </a:pPr>
            <a:r>
              <a:rPr lang="en-US" sz="2000" b="1" spc="-70" dirty="0">
                <a:solidFill>
                  <a:srgbClr val="39418A"/>
                </a:solidFill>
                <a:latin typeface="Times New Roman" panose="02020603050405020304" pitchFamily="18" charset="0"/>
                <a:ea typeface="Times New Roman" panose="02020603050405020304" pitchFamily="18" charset="0"/>
              </a:rPr>
              <a:t>INDUSTRIAL UNIVERSITY OF HO CHI MINH CITY</a:t>
            </a:r>
            <a:endParaRPr lang="en-US" sz="2000" dirty="0">
              <a:solidFill>
                <a:srgbClr val="39418A"/>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314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p:bldP spid="12"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4B3C39-D6C9-E565-0E21-736889860DC6}"/>
              </a:ext>
            </a:extLst>
          </p:cNvPr>
          <p:cNvPicPr>
            <a:picLocks noChangeAspect="1"/>
          </p:cNvPicPr>
          <p:nvPr/>
        </p:nvPicPr>
        <p:blipFill>
          <a:blip r:embed="rId2"/>
          <a:stretch>
            <a:fillRect/>
          </a:stretch>
        </p:blipFill>
        <p:spPr>
          <a:xfrm>
            <a:off x="7888918" y="2301240"/>
            <a:ext cx="4050640" cy="3476286"/>
          </a:xfrm>
          <a:prstGeom prst="rect">
            <a:avLst/>
          </a:prstGeom>
        </p:spPr>
      </p:pic>
      <p:sp>
        <p:nvSpPr>
          <p:cNvPr id="15" name="Oval 14">
            <a:extLst>
              <a:ext uri="{FF2B5EF4-FFF2-40B4-BE49-F238E27FC236}">
                <a16:creationId xmlns:a16="http://schemas.microsoft.com/office/drawing/2014/main" id="{F912BF45-CFCE-2983-135E-BFD6B19EFB59}"/>
              </a:ext>
            </a:extLst>
          </p:cNvPr>
          <p:cNvSpPr/>
          <p:nvPr/>
        </p:nvSpPr>
        <p:spPr>
          <a:xfrm>
            <a:off x="4414520" y="1624207"/>
            <a:ext cx="2880037" cy="1270000"/>
          </a:xfrm>
          <a:prstGeom prst="ellipse">
            <a:avLst/>
          </a:prstGeom>
          <a:solidFill>
            <a:srgbClr val="FF0000"/>
          </a:solidFill>
          <a:scene3d>
            <a:camera prst="orthographicFront"/>
            <a:lightRig rig="threePt" dir="t"/>
          </a:scene3d>
          <a:sp3d prstMaterial="dkEdge">
            <a:bevelT prst="slope"/>
            <a:bevelB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Kết</a:t>
            </a:r>
            <a:r>
              <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cấu</a:t>
            </a:r>
            <a:r>
              <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khung</a:t>
            </a:r>
            <a:r>
              <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rPr>
              <a:t> robot</a:t>
            </a:r>
          </a:p>
        </p:txBody>
      </p:sp>
      <p:sp>
        <p:nvSpPr>
          <p:cNvPr id="18" name="Oval 17">
            <a:extLst>
              <a:ext uri="{FF2B5EF4-FFF2-40B4-BE49-F238E27FC236}">
                <a16:creationId xmlns:a16="http://schemas.microsoft.com/office/drawing/2014/main" id="{A90ACD43-79FE-2A90-DF52-CB9EA0E198EF}"/>
              </a:ext>
            </a:extLst>
          </p:cNvPr>
          <p:cNvSpPr/>
          <p:nvPr/>
        </p:nvSpPr>
        <p:spPr>
          <a:xfrm>
            <a:off x="4414520" y="4967911"/>
            <a:ext cx="2880037" cy="1270000"/>
          </a:xfrm>
          <a:prstGeom prst="ellipse">
            <a:avLst/>
          </a:prstGeom>
          <a:solidFill>
            <a:srgbClr val="D0004F"/>
          </a:solidFill>
          <a:scene3d>
            <a:camera prst="orthographicFront"/>
            <a:lightRig rig="threePt" dir="t"/>
          </a:scene3d>
          <a:sp3d prstMaterial="dkEdge">
            <a:bevelT prst="slope"/>
            <a:bevelB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Hệ</a:t>
            </a:r>
            <a:r>
              <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thống</a:t>
            </a:r>
            <a:r>
              <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cơ</a:t>
            </a:r>
            <a:r>
              <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khí</a:t>
            </a:r>
            <a:r>
              <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2000" b="1" kern="100" dirty="0" err="1" smtClean="0">
                <a:solidFill>
                  <a:schemeClr val="bg1"/>
                </a:solidFill>
                <a:latin typeface="Arial" panose="020B0604020202020204" pitchFamily="34" charset="0"/>
                <a:ea typeface="Calibri" panose="020F0502020204030204" pitchFamily="34" charset="0"/>
                <a:cs typeface="Arial" panose="020B0604020202020204" pitchFamily="34" charset="0"/>
              </a:rPr>
              <a:t>nâng</a:t>
            </a:r>
            <a:r>
              <a:rPr lang="en-US" sz="2000" b="1" kern="100" dirty="0" smtClean="0">
                <a:solidFill>
                  <a:schemeClr val="bg1"/>
                </a:solidFill>
                <a:latin typeface="Arial" panose="020B0604020202020204" pitchFamily="34" charset="0"/>
                <a:ea typeface="Calibri" panose="020F0502020204030204" pitchFamily="34" charset="0"/>
                <a:cs typeface="Arial" panose="020B0604020202020204" pitchFamily="34" charset="0"/>
              </a:rPr>
              <a:t> </a:t>
            </a:r>
            <a:r>
              <a:rPr lang="vi-VN" sz="2000" b="1" kern="100" dirty="0" smtClean="0">
                <a:solidFill>
                  <a:schemeClr val="bg1"/>
                </a:solidFill>
                <a:latin typeface="Arial" panose="020B0604020202020204" pitchFamily="34" charset="0"/>
                <a:ea typeface="Calibri" panose="020F0502020204030204" pitchFamily="34" charset="0"/>
                <a:cs typeface="Arial" panose="020B0604020202020204" pitchFamily="34" charset="0"/>
              </a:rPr>
              <a:t>hà</a:t>
            </a:r>
            <a:r>
              <a:rPr lang="en-US" sz="2000" b="1" kern="100" dirty="0" smtClean="0">
                <a:solidFill>
                  <a:schemeClr val="bg1"/>
                </a:solidFill>
                <a:latin typeface="Arial" panose="020B0604020202020204" pitchFamily="34" charset="0"/>
                <a:ea typeface="Calibri" panose="020F0502020204030204" pitchFamily="34" charset="0"/>
                <a:cs typeface="Arial" panose="020B0604020202020204" pitchFamily="34" charset="0"/>
              </a:rPr>
              <a:t>ng </a:t>
            </a: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hóa</a:t>
            </a:r>
            <a:endPar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19" name="Oval 18">
            <a:extLst>
              <a:ext uri="{FF2B5EF4-FFF2-40B4-BE49-F238E27FC236}">
                <a16:creationId xmlns:a16="http://schemas.microsoft.com/office/drawing/2014/main" id="{9D64E69F-E0F4-F9CE-0BED-A4317626D6F6}"/>
              </a:ext>
            </a:extLst>
          </p:cNvPr>
          <p:cNvSpPr/>
          <p:nvPr/>
        </p:nvSpPr>
        <p:spPr>
          <a:xfrm>
            <a:off x="4414520" y="3296059"/>
            <a:ext cx="2880037" cy="1270000"/>
          </a:xfrm>
          <a:prstGeom prst="ellipse">
            <a:avLst/>
          </a:prstGeom>
          <a:solidFill>
            <a:srgbClr val="0000FE"/>
          </a:solidFill>
          <a:scene3d>
            <a:camera prst="orthographicFront"/>
            <a:lightRig rig="threePt" dir="t"/>
          </a:scene3d>
          <a:sp3d prstMaterial="dkEdge">
            <a:bevelT prst="slope"/>
            <a:bevelB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Hệ</a:t>
            </a:r>
            <a:r>
              <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thống</a:t>
            </a:r>
            <a:r>
              <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rPr>
              <a:t> di </a:t>
            </a:r>
            <a:r>
              <a:rPr lang="en-US" sz="2000" b="1" kern="100" dirty="0" err="1">
                <a:solidFill>
                  <a:schemeClr val="bg1"/>
                </a:solidFill>
                <a:latin typeface="Arial" panose="020B0604020202020204" pitchFamily="34" charset="0"/>
                <a:ea typeface="Calibri" panose="020F0502020204030204" pitchFamily="34" charset="0"/>
                <a:cs typeface="Arial" panose="020B0604020202020204" pitchFamily="34" charset="0"/>
              </a:rPr>
              <a:t>chuyển</a:t>
            </a:r>
            <a:endParaRPr lang="en-US" sz="2000" b="1"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2" name="Rectangle 1"/>
          <p:cNvSpPr/>
          <p:nvPr/>
        </p:nvSpPr>
        <p:spPr>
          <a:xfrm>
            <a:off x="4730890" y="-1017493"/>
            <a:ext cx="1907895" cy="374461"/>
          </a:xfrm>
          <a:prstGeom prst="rect">
            <a:avLst/>
          </a:prstGeom>
        </p:spPr>
        <p:txBody>
          <a:bodyPr wrap="none">
            <a:spAutoFit/>
          </a:bodyPr>
          <a:lstStyle/>
          <a:p>
            <a:pPr>
              <a:lnSpc>
                <a:spcPts val="2239"/>
              </a:lnSpc>
              <a:spcBef>
                <a:spcPct val="0"/>
              </a:spcBef>
            </a:pPr>
            <a:r>
              <a:rPr lang="en-US" b="1" dirty="0">
                <a:solidFill>
                  <a:srgbClr val="FF0000"/>
                </a:solidFill>
                <a:latin typeface="Arial" panose="020B0604020202020204" pitchFamily="34" charset="0"/>
                <a:cs typeface="Arial" panose="020B0604020202020204" pitchFamily="34" charset="0"/>
              </a:rPr>
              <a:t>THỐNG CƠ KHÍ</a:t>
            </a:r>
          </a:p>
        </p:txBody>
      </p:sp>
      <p:sp>
        <p:nvSpPr>
          <p:cNvPr id="11" name="Rectangle 10"/>
          <p:cNvSpPr/>
          <p:nvPr/>
        </p:nvSpPr>
        <p:spPr>
          <a:xfrm>
            <a:off x="922426" y="719435"/>
            <a:ext cx="441147"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Pentagon 11"/>
          <p:cNvSpPr/>
          <p:nvPr/>
        </p:nvSpPr>
        <p:spPr>
          <a:xfrm>
            <a:off x="0" y="694015"/>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latin typeface="Times New Roman" panose="02020603050405020304" pitchFamily="18" charset="0"/>
                <a:cs typeface="Times New Roman" panose="02020603050405020304" pitchFamily="18" charset="0"/>
              </a:rPr>
              <a:t>3) Hệ thống cơ khí  </a:t>
            </a:r>
            <a:endParaRPr lang="vi-VN" sz="2400" dirty="0">
              <a:latin typeface="Times New Roman" panose="02020603050405020304" pitchFamily="18" charset="0"/>
              <a:cs typeface="Times New Roman" panose="02020603050405020304" pitchFamily="18" charset="0"/>
            </a:endParaRPr>
          </a:p>
        </p:txBody>
      </p:sp>
      <p:sp>
        <p:nvSpPr>
          <p:cNvPr id="10" name="Left Brace 9"/>
          <p:cNvSpPr/>
          <p:nvPr/>
        </p:nvSpPr>
        <p:spPr>
          <a:xfrm>
            <a:off x="3749043" y="1787744"/>
            <a:ext cx="457199" cy="41533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7" name="Left Brace 16"/>
          <p:cNvSpPr/>
          <p:nvPr/>
        </p:nvSpPr>
        <p:spPr>
          <a:xfrm flipH="1">
            <a:off x="7502835" y="1787744"/>
            <a:ext cx="538804" cy="41027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pic>
        <p:nvPicPr>
          <p:cNvPr id="3" name="Picture 2" descr="A picture containing font, graphics, text, graphic design&#10;&#10;Description automatically generated">
            <a:extLst>
              <a:ext uri="{FF2B5EF4-FFF2-40B4-BE49-F238E27FC236}">
                <a16:creationId xmlns:a16="http://schemas.microsoft.com/office/drawing/2014/main" id="{B8846880-80AE-9289-855A-22C863D7F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4520" y="2632907"/>
            <a:ext cx="2880037" cy="1620021"/>
          </a:xfrm>
          <a:prstGeom prst="rect">
            <a:avLst/>
          </a:prstGeom>
        </p:spPr>
      </p:pic>
      <p:pic>
        <p:nvPicPr>
          <p:cNvPr id="5" name="Picture 4" descr="A red text on a black background&#10;&#10;Description automatically generated with low confidence">
            <a:extLst>
              <a:ext uri="{FF2B5EF4-FFF2-40B4-BE49-F238E27FC236}">
                <a16:creationId xmlns:a16="http://schemas.microsoft.com/office/drawing/2014/main" id="{2344BE3C-48CD-54B2-41D1-64E740CD04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4520" y="1401228"/>
            <a:ext cx="2880037" cy="1800024"/>
          </a:xfrm>
          <a:prstGeom prst="rect">
            <a:avLst/>
          </a:prstGeom>
        </p:spPr>
      </p:pic>
    </p:spTree>
    <p:extLst>
      <p:ext uri="{BB962C8B-B14F-4D97-AF65-F5344CB8AC3E}">
        <p14:creationId xmlns:p14="http://schemas.microsoft.com/office/powerpoint/2010/main" val="404352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3.33333E-6 L -0.36328 0.00047 " pathEditMode="relative" rAng="0" ptsTypes="AA">
                                      <p:cBhvr>
                                        <p:cTn id="6" dur="2000" fill="hold"/>
                                        <p:tgtEl>
                                          <p:spTgt spid="12"/>
                                        </p:tgtEl>
                                        <p:attrNameLst>
                                          <p:attrName>ppt_x</p:attrName>
                                          <p:attrName>ppt_y</p:attrName>
                                        </p:attrNameLst>
                                      </p:cBhvr>
                                      <p:rCtr x="-18164" y="23"/>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1.66667E-6 -3.33333E-6 L -0.30326 0.09491 " pathEditMode="relative" rAng="0" ptsTypes="AA">
                                      <p:cBhvr>
                                        <p:cTn id="18" dur="2000" fill="hold"/>
                                        <p:tgtEl>
                                          <p:spTgt spid="3"/>
                                        </p:tgtEl>
                                        <p:attrNameLst>
                                          <p:attrName>ppt_x</p:attrName>
                                          <p:attrName>ppt_y</p:attrName>
                                        </p:attrNameLst>
                                      </p:cBhvr>
                                      <p:rCtr x="-15169" y="4745"/>
                                    </p:animMotion>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heel(1)">
                                      <p:cBhvr>
                                        <p:cTn id="23" dur="2000"/>
                                        <p:tgtEl>
                                          <p:spTgt spid="10"/>
                                        </p:tgtEl>
                                      </p:cBhvr>
                                    </p:animEffect>
                                  </p:childTnLst>
                                </p:cTn>
                              </p:par>
                              <p:par>
                                <p:cTn id="24" presetID="42" presetClass="path" presetSubtype="0" accel="50000" decel="50000" fill="hold" nodeType="withEffect">
                                  <p:stCondLst>
                                    <p:cond delay="0"/>
                                  </p:stCondLst>
                                  <p:childTnLst>
                                    <p:animMotion origin="layout" path="M 1.66667E-6 1.85185E-6 L -0.29453 0.05764 " pathEditMode="relative" rAng="0" ptsTypes="AA">
                                      <p:cBhvr>
                                        <p:cTn id="25" dur="2000" fill="hold"/>
                                        <p:tgtEl>
                                          <p:spTgt spid="5"/>
                                        </p:tgtEl>
                                        <p:attrNameLst>
                                          <p:attrName>ppt_x</p:attrName>
                                          <p:attrName>ppt_y</p:attrName>
                                        </p:attrNameLst>
                                      </p:cBhvr>
                                      <p:rCtr x="-14727" y="2870"/>
                                    </p:animMotion>
                                  </p:childTnLst>
                                </p:cTn>
                              </p:par>
                              <p:par>
                                <p:cTn id="26" presetID="21" presetClass="entr" presetSubtype="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2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heel(1)">
                                      <p:cBhvr>
                                        <p:cTn id="5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P spid="12" grpId="0" animBg="1"/>
      <p:bldP spid="10"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6696BA4-1F15-E6DF-DEF9-F299C44A8D80}"/>
              </a:ext>
            </a:extLst>
          </p:cNvPr>
          <p:cNvSpPr txBox="1"/>
          <p:nvPr/>
        </p:nvSpPr>
        <p:spPr>
          <a:xfrm>
            <a:off x="4503702" y="625955"/>
            <a:ext cx="6549735" cy="420564"/>
          </a:xfrm>
          <a:prstGeom prst="rect">
            <a:avLst/>
          </a:prstGeom>
          <a:noFill/>
        </p:spPr>
        <p:txBody>
          <a:bodyPr wrap="square" rtlCol="0">
            <a:spAutoFit/>
          </a:bodyPr>
          <a:lstStyle/>
          <a:p>
            <a:pPr marL="304815" indent="-304815">
              <a:buFont typeface="Wingdings" panose="05000000000000000000" pitchFamily="2" charset="2"/>
              <a:buChar char="v"/>
            </a:pPr>
            <a:r>
              <a:rPr lang="en-US" sz="2133" b="1" kern="100" dirty="0" err="1">
                <a:latin typeface="Arial" panose="020B0604020202020204" pitchFamily="34" charset="0"/>
                <a:ea typeface="Calibri" panose="020F0502020204030204" pitchFamily="34" charset="0"/>
                <a:cs typeface="Arial" panose="020B0604020202020204" pitchFamily="34" charset="0"/>
              </a:rPr>
              <a:t>Kết</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cấu</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khung</a:t>
            </a:r>
            <a:r>
              <a:rPr lang="en-US" sz="2133" b="1" kern="100" dirty="0">
                <a:latin typeface="Arial" panose="020B0604020202020204" pitchFamily="34" charset="0"/>
                <a:ea typeface="Calibri" panose="020F0502020204030204" pitchFamily="34" charset="0"/>
                <a:cs typeface="Arial" panose="020B0604020202020204" pitchFamily="34" charset="0"/>
              </a:rPr>
              <a:t> robot</a:t>
            </a:r>
          </a:p>
        </p:txBody>
      </p:sp>
      <p:pic>
        <p:nvPicPr>
          <p:cNvPr id="23" name="Picture 22" descr="A picture containing text, screenshot, design, rectangle&#10;&#10;Description automatically generated">
            <a:extLst>
              <a:ext uri="{FF2B5EF4-FFF2-40B4-BE49-F238E27FC236}">
                <a16:creationId xmlns:a16="http://schemas.microsoft.com/office/drawing/2014/main" id="{79C45E2F-4CEC-75C9-7156-54A106053F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6006" y="2058243"/>
            <a:ext cx="5486400" cy="3517697"/>
          </a:xfrm>
          <a:prstGeom prst="rect">
            <a:avLst/>
          </a:prstGeom>
          <a:noFill/>
          <a:ln>
            <a:noFill/>
          </a:ln>
        </p:spPr>
      </p:pic>
      <p:pic>
        <p:nvPicPr>
          <p:cNvPr id="24" name="Picture 23" descr="A blueprint of a shelf&#10;&#10;Description automatically generated with low confidence">
            <a:extLst>
              <a:ext uri="{FF2B5EF4-FFF2-40B4-BE49-F238E27FC236}">
                <a16:creationId xmlns:a16="http://schemas.microsoft.com/office/drawing/2014/main" id="{228931C9-A73C-9122-7361-38E2238E5C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9047" y="2116292"/>
            <a:ext cx="5486400" cy="3401601"/>
          </a:xfrm>
          <a:prstGeom prst="rect">
            <a:avLst/>
          </a:prstGeom>
          <a:noFill/>
          <a:ln>
            <a:noFill/>
          </a:ln>
        </p:spPr>
      </p:pic>
      <p:sp>
        <p:nvSpPr>
          <p:cNvPr id="3" name="TextBox 2">
            <a:extLst>
              <a:ext uri="{FF2B5EF4-FFF2-40B4-BE49-F238E27FC236}">
                <a16:creationId xmlns:a16="http://schemas.microsoft.com/office/drawing/2014/main" id="{C5160D4A-4F9F-2A65-E722-4CDBBA2A0FE8}"/>
              </a:ext>
            </a:extLst>
          </p:cNvPr>
          <p:cNvSpPr txBox="1"/>
          <p:nvPr/>
        </p:nvSpPr>
        <p:spPr>
          <a:xfrm>
            <a:off x="1618016" y="5811247"/>
            <a:ext cx="3848461" cy="348878"/>
          </a:xfrm>
          <a:prstGeom prst="rect">
            <a:avLst/>
          </a:prstGeom>
          <a:noFill/>
        </p:spPr>
        <p:txBody>
          <a:bodyPr wrap="square" rtlCol="0">
            <a:spAutoFit/>
          </a:bodyPr>
          <a:lstStyle/>
          <a:p>
            <a:pPr algn="ctr"/>
            <a:r>
              <a:rPr lang="en-US" sz="1667" b="1" kern="100" dirty="0" err="1">
                <a:latin typeface="Arial" panose="020B0604020202020204" pitchFamily="34" charset="0"/>
                <a:ea typeface="Calibri" panose="020F0502020204030204" pitchFamily="34" charset="0"/>
                <a:cs typeface="Arial" panose="020B0604020202020204" pitchFamily="34" charset="0"/>
              </a:rPr>
              <a:t>Kích</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thước</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mặt</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trước</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khung</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xe</a:t>
            </a:r>
            <a:endParaRPr lang="en-US" sz="1667" b="1" kern="100" dirty="0">
              <a:latin typeface="Arial" panose="020B060402020202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AFE82BF2-57CD-5FF4-014D-AD115881CF6D}"/>
              </a:ext>
            </a:extLst>
          </p:cNvPr>
          <p:cNvSpPr txBox="1"/>
          <p:nvPr/>
        </p:nvSpPr>
        <p:spPr>
          <a:xfrm>
            <a:off x="7204976" y="5871514"/>
            <a:ext cx="3848461" cy="348878"/>
          </a:xfrm>
          <a:prstGeom prst="rect">
            <a:avLst/>
          </a:prstGeom>
          <a:noFill/>
        </p:spPr>
        <p:txBody>
          <a:bodyPr wrap="square" rtlCol="0">
            <a:spAutoFit/>
          </a:bodyPr>
          <a:lstStyle/>
          <a:p>
            <a:pPr algn="ctr"/>
            <a:r>
              <a:rPr lang="en-US" sz="1667" b="1" kern="100" dirty="0" err="1">
                <a:latin typeface="Arial" panose="020B0604020202020204" pitchFamily="34" charset="0"/>
                <a:ea typeface="Calibri" panose="020F0502020204030204" pitchFamily="34" charset="0"/>
                <a:cs typeface="Arial" panose="020B0604020202020204" pitchFamily="34" charset="0"/>
              </a:rPr>
              <a:t>Kích</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thước</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mặt</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sau</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khung</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xe</a:t>
            </a:r>
            <a:endParaRPr lang="en-US" sz="1667" b="1" kern="100" dirty="0">
              <a:latin typeface="Arial" panose="020B0604020202020204" pitchFamily="34" charset="0"/>
              <a:ea typeface="Calibri" panose="020F0502020204030204" pitchFamily="34" charset="0"/>
              <a:cs typeface="Arial" panose="020B0604020202020204" pitchFamily="34" charset="0"/>
            </a:endParaRPr>
          </a:p>
        </p:txBody>
      </p:sp>
      <p:sp>
        <p:nvSpPr>
          <p:cNvPr id="14" name="Rectangle 13"/>
          <p:cNvSpPr/>
          <p:nvPr/>
        </p:nvSpPr>
        <p:spPr>
          <a:xfrm>
            <a:off x="922426" y="719435"/>
            <a:ext cx="441147"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5" name="Rectangle 24"/>
          <p:cNvSpPr/>
          <p:nvPr/>
        </p:nvSpPr>
        <p:spPr>
          <a:xfrm>
            <a:off x="922426" y="719435"/>
            <a:ext cx="441147"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8" name="Pentagon 27"/>
          <p:cNvSpPr/>
          <p:nvPr/>
        </p:nvSpPr>
        <p:spPr>
          <a:xfrm>
            <a:off x="0" y="694015"/>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latin typeface="Times New Roman" panose="02020603050405020304" pitchFamily="18" charset="0"/>
                <a:cs typeface="Times New Roman" panose="02020603050405020304" pitchFamily="18" charset="0"/>
              </a:rPr>
              <a:t>3) Hệ thống cơ khí  </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07381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3.33333E-6 L -0.36328 0.00047 " pathEditMode="relative" rAng="0" ptsTypes="AA">
                                      <p:cBhvr>
                                        <p:cTn id="6" dur="2000" fill="hold"/>
                                        <p:tgtEl>
                                          <p:spTgt spid="28"/>
                                        </p:tgtEl>
                                        <p:attrNameLst>
                                          <p:attrName>ppt_x</p:attrName>
                                          <p:attrName>ppt_y</p:attrName>
                                        </p:attrNameLst>
                                      </p:cBhvr>
                                      <p:rCtr x="-18164" y="23"/>
                                    </p:animMotion>
                                  </p:childTnLst>
                                </p:cTn>
                              </p:par>
                              <p:par>
                                <p:cTn id="7" presetID="22" presetClass="entr" presetSubtype="8"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left)">
                                      <p:cBhvr>
                                        <p:cTn id="9" dur="500"/>
                                        <p:tgtEl>
                                          <p:spTgt spid="18"/>
                                        </p:tgtEl>
                                      </p:cBhvr>
                                    </p:animEffect>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nodeType="clickEffect">
                                  <p:stCondLst>
                                    <p:cond delay="0"/>
                                  </p:stCondLst>
                                  <p:childTnLst>
                                    <p:anim calcmode="lin" valueType="num">
                                      <p:cBhvr additive="base">
                                        <p:cTn id="25" dur="500"/>
                                        <p:tgtEl>
                                          <p:spTgt spid="24"/>
                                        </p:tgtEl>
                                        <p:attrNameLst>
                                          <p:attrName>ppt_x</p:attrName>
                                        </p:attrNameLst>
                                      </p:cBhvr>
                                      <p:tavLst>
                                        <p:tav tm="0">
                                          <p:val>
                                            <p:strVal val="ppt_x"/>
                                          </p:val>
                                        </p:tav>
                                        <p:tav tm="100000">
                                          <p:val>
                                            <p:strVal val="ppt_x"/>
                                          </p:val>
                                        </p:tav>
                                      </p:tavLst>
                                    </p:anim>
                                    <p:anim calcmode="lin" valueType="num">
                                      <p:cBhvr additive="base">
                                        <p:cTn id="26" dur="500"/>
                                        <p:tgtEl>
                                          <p:spTgt spid="24"/>
                                        </p:tgtEl>
                                        <p:attrNameLst>
                                          <p:attrName>ppt_y</p:attrName>
                                        </p:attrNameLst>
                                      </p:cBhvr>
                                      <p:tavLst>
                                        <p:tav tm="0">
                                          <p:val>
                                            <p:strVal val="ppt_y"/>
                                          </p:val>
                                        </p:tav>
                                        <p:tav tm="100000">
                                          <p:val>
                                            <p:strVal val="1+ppt_h/2"/>
                                          </p:val>
                                        </p:tav>
                                      </p:tavLst>
                                    </p:anim>
                                    <p:set>
                                      <p:cBhvr>
                                        <p:cTn id="27" dur="1" fill="hold">
                                          <p:stCondLst>
                                            <p:cond delay="499"/>
                                          </p:stCondLst>
                                        </p:cTn>
                                        <p:tgtEl>
                                          <p:spTgt spid="24"/>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23"/>
                                        </p:tgtEl>
                                        <p:attrNameLst>
                                          <p:attrName>ppt_x</p:attrName>
                                        </p:attrNameLst>
                                      </p:cBhvr>
                                      <p:tavLst>
                                        <p:tav tm="0">
                                          <p:val>
                                            <p:strVal val="ppt_x"/>
                                          </p:val>
                                        </p:tav>
                                        <p:tav tm="100000">
                                          <p:val>
                                            <p:strVal val="ppt_x"/>
                                          </p:val>
                                        </p:tav>
                                      </p:tavLst>
                                    </p:anim>
                                    <p:anim calcmode="lin" valueType="num">
                                      <p:cBhvr additive="base">
                                        <p:cTn id="30" dur="500"/>
                                        <p:tgtEl>
                                          <p:spTgt spid="23"/>
                                        </p:tgtEl>
                                        <p:attrNameLst>
                                          <p:attrName>ppt_y</p:attrName>
                                        </p:attrNameLst>
                                      </p:cBhvr>
                                      <p:tavLst>
                                        <p:tav tm="0">
                                          <p:val>
                                            <p:strVal val="ppt_y"/>
                                          </p:val>
                                        </p:tav>
                                        <p:tav tm="100000">
                                          <p:val>
                                            <p:strVal val="1+ppt_h/2"/>
                                          </p:val>
                                        </p:tav>
                                      </p:tavLst>
                                    </p:anim>
                                    <p:set>
                                      <p:cBhvr>
                                        <p:cTn id="31" dur="1" fill="hold">
                                          <p:stCondLst>
                                            <p:cond delay="499"/>
                                          </p:stCondLst>
                                        </p:cTn>
                                        <p:tgtEl>
                                          <p:spTgt spid="23"/>
                                        </p:tgtEl>
                                        <p:attrNameLst>
                                          <p:attrName>style.visibility</p:attrName>
                                        </p:attrNameLst>
                                      </p:cBhvr>
                                      <p:to>
                                        <p:strVal val="hidden"/>
                                      </p:to>
                                    </p:set>
                                  </p:childTnLst>
                                </p:cTn>
                              </p:par>
                              <p:par>
                                <p:cTn id="32" presetID="2" presetClass="exit" presetSubtype="4" fill="hold" grpId="1" nodeType="withEffect">
                                  <p:stCondLst>
                                    <p:cond delay="0"/>
                                  </p:stCondLst>
                                  <p:childTnLst>
                                    <p:anim calcmode="lin" valueType="num">
                                      <p:cBhvr additive="base">
                                        <p:cTn id="33" dur="500"/>
                                        <p:tgtEl>
                                          <p:spTgt spid="3"/>
                                        </p:tgtEl>
                                        <p:attrNameLst>
                                          <p:attrName>ppt_x</p:attrName>
                                        </p:attrNameLst>
                                      </p:cBhvr>
                                      <p:tavLst>
                                        <p:tav tm="0">
                                          <p:val>
                                            <p:strVal val="ppt_x"/>
                                          </p:val>
                                        </p:tav>
                                        <p:tav tm="100000">
                                          <p:val>
                                            <p:strVal val="ppt_x"/>
                                          </p:val>
                                        </p:tav>
                                      </p:tavLst>
                                    </p:anim>
                                    <p:anim calcmode="lin" valueType="num">
                                      <p:cBhvr additive="base">
                                        <p:cTn id="34" dur="500"/>
                                        <p:tgtEl>
                                          <p:spTgt spid="3"/>
                                        </p:tgtEl>
                                        <p:attrNameLst>
                                          <p:attrName>ppt_y</p:attrName>
                                        </p:attrNameLst>
                                      </p:cBhvr>
                                      <p:tavLst>
                                        <p:tav tm="0">
                                          <p:val>
                                            <p:strVal val="ppt_y"/>
                                          </p:val>
                                        </p:tav>
                                        <p:tav tm="100000">
                                          <p:val>
                                            <p:strVal val="1+ppt_h/2"/>
                                          </p:val>
                                        </p:tav>
                                      </p:tavLst>
                                    </p:anim>
                                    <p:set>
                                      <p:cBhvr>
                                        <p:cTn id="35" dur="1" fill="hold">
                                          <p:stCondLst>
                                            <p:cond delay="499"/>
                                          </p:stCondLst>
                                        </p:cTn>
                                        <p:tgtEl>
                                          <p:spTgt spid="3"/>
                                        </p:tgtEl>
                                        <p:attrNameLst>
                                          <p:attrName>style.visibility</p:attrName>
                                        </p:attrNameLst>
                                      </p:cBhvr>
                                      <p:to>
                                        <p:strVal val="hidden"/>
                                      </p:to>
                                    </p:set>
                                  </p:childTnLst>
                                </p:cTn>
                              </p:par>
                              <p:par>
                                <p:cTn id="36" presetID="2" presetClass="exit" presetSubtype="4" fill="hold" grpId="1" nodeType="withEffect">
                                  <p:stCondLst>
                                    <p:cond delay="0"/>
                                  </p:stCondLst>
                                  <p:childTnLst>
                                    <p:anim calcmode="lin" valueType="num">
                                      <p:cBhvr additive="base">
                                        <p:cTn id="37" dur="500"/>
                                        <p:tgtEl>
                                          <p:spTgt spid="4"/>
                                        </p:tgtEl>
                                        <p:attrNameLst>
                                          <p:attrName>ppt_x</p:attrName>
                                        </p:attrNameLst>
                                      </p:cBhvr>
                                      <p:tavLst>
                                        <p:tav tm="0">
                                          <p:val>
                                            <p:strVal val="ppt_x"/>
                                          </p:val>
                                        </p:tav>
                                        <p:tav tm="100000">
                                          <p:val>
                                            <p:strVal val="ppt_x"/>
                                          </p:val>
                                        </p:tav>
                                      </p:tavLst>
                                    </p:anim>
                                    <p:anim calcmode="lin" valueType="num">
                                      <p:cBhvr additive="base">
                                        <p:cTn id="38" dur="500"/>
                                        <p:tgtEl>
                                          <p:spTgt spid="4"/>
                                        </p:tgtEl>
                                        <p:attrNameLst>
                                          <p:attrName>ppt_y</p:attrName>
                                        </p:attrNameLst>
                                      </p:cBhvr>
                                      <p:tavLst>
                                        <p:tav tm="0">
                                          <p:val>
                                            <p:strVal val="ppt_y"/>
                                          </p:val>
                                        </p:tav>
                                        <p:tav tm="100000">
                                          <p:val>
                                            <p:strVal val="1+ppt_h/2"/>
                                          </p:val>
                                        </p:tav>
                                      </p:tavLst>
                                    </p:anim>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3" grpId="1"/>
      <p:bldP spid="4" grpId="0" animBg="1"/>
      <p:bldP spid="4" grpId="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6696BA4-1F15-E6DF-DEF9-F299C44A8D80}"/>
              </a:ext>
            </a:extLst>
          </p:cNvPr>
          <p:cNvSpPr txBox="1"/>
          <p:nvPr/>
        </p:nvSpPr>
        <p:spPr>
          <a:xfrm>
            <a:off x="4503702" y="625955"/>
            <a:ext cx="6549735" cy="420564"/>
          </a:xfrm>
          <a:prstGeom prst="rect">
            <a:avLst/>
          </a:prstGeom>
          <a:noFill/>
        </p:spPr>
        <p:txBody>
          <a:bodyPr wrap="square" rtlCol="0">
            <a:spAutoFit/>
          </a:bodyPr>
          <a:lstStyle/>
          <a:p>
            <a:pPr marL="304815" indent="-304815">
              <a:buFont typeface="Wingdings" panose="05000000000000000000" pitchFamily="2" charset="2"/>
              <a:buChar char="v"/>
            </a:pPr>
            <a:r>
              <a:rPr lang="en-US" sz="2133" b="1" kern="100" dirty="0" err="1">
                <a:latin typeface="Arial" panose="020B0604020202020204" pitchFamily="34" charset="0"/>
                <a:ea typeface="Calibri" panose="020F0502020204030204" pitchFamily="34" charset="0"/>
                <a:cs typeface="Arial" panose="020B0604020202020204" pitchFamily="34" charset="0"/>
              </a:rPr>
              <a:t>Kết</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cấu</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khung</a:t>
            </a:r>
            <a:r>
              <a:rPr lang="en-US" sz="2133" b="1" kern="100" dirty="0">
                <a:latin typeface="Arial" panose="020B0604020202020204" pitchFamily="34" charset="0"/>
                <a:ea typeface="Calibri" panose="020F0502020204030204" pitchFamily="34" charset="0"/>
                <a:cs typeface="Arial" panose="020B0604020202020204" pitchFamily="34" charset="0"/>
              </a:rPr>
              <a:t> robot</a:t>
            </a:r>
          </a:p>
        </p:txBody>
      </p:sp>
      <p:sp>
        <p:nvSpPr>
          <p:cNvPr id="14" name="Rectangle 13"/>
          <p:cNvSpPr/>
          <p:nvPr/>
        </p:nvSpPr>
        <p:spPr>
          <a:xfrm>
            <a:off x="922426" y="719435"/>
            <a:ext cx="441147"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FC30F56-9E5A-1DF4-F7A3-1AF7CC4211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386" y="1906047"/>
            <a:ext cx="5810102" cy="3460086"/>
          </a:xfrm>
          <a:prstGeom prst="rect">
            <a:avLst/>
          </a:prstGeom>
          <a:noFill/>
          <a:ln>
            <a:noFill/>
          </a:ln>
        </p:spPr>
      </p:pic>
      <p:sp>
        <p:nvSpPr>
          <p:cNvPr id="9" name="TextBox 8">
            <a:extLst>
              <a:ext uri="{FF2B5EF4-FFF2-40B4-BE49-F238E27FC236}">
                <a16:creationId xmlns:a16="http://schemas.microsoft.com/office/drawing/2014/main" id="{A2909068-3414-0E85-C611-16C964981184}"/>
              </a:ext>
            </a:extLst>
          </p:cNvPr>
          <p:cNvSpPr txBox="1"/>
          <p:nvPr/>
        </p:nvSpPr>
        <p:spPr>
          <a:xfrm>
            <a:off x="1020796" y="5775034"/>
            <a:ext cx="5772692" cy="477054"/>
          </a:xfrm>
          <a:prstGeom prst="rect">
            <a:avLst/>
          </a:prstGeom>
          <a:noFill/>
        </p:spPr>
        <p:txBody>
          <a:bodyPr wrap="square" rtlCol="0">
            <a:spAutoFit/>
          </a:bodyPr>
          <a:lstStyle/>
          <a:p>
            <a:pPr algn="ctr"/>
            <a:r>
              <a:rPr lang="en-US" sz="2500" b="1" kern="100" dirty="0" err="1">
                <a:effectLst/>
                <a:latin typeface="Arial" panose="020B0604020202020204" pitchFamily="34" charset="0"/>
                <a:ea typeface="Calibri" panose="020F0502020204030204" pitchFamily="34" charset="0"/>
                <a:cs typeface="Arial" panose="020B0604020202020204" pitchFamily="34" charset="0"/>
              </a:rPr>
              <a:t>Kích</a:t>
            </a:r>
            <a:r>
              <a:rPr lang="en-US" sz="2500" b="1" kern="100" dirty="0">
                <a:effectLst/>
                <a:latin typeface="Arial" panose="020B0604020202020204" pitchFamily="34" charset="0"/>
                <a:ea typeface="Calibri" panose="020F0502020204030204" pitchFamily="34" charset="0"/>
                <a:cs typeface="Arial" panose="020B0604020202020204" pitchFamily="34" charset="0"/>
              </a:rPr>
              <a:t> </a:t>
            </a:r>
            <a:r>
              <a:rPr lang="en-US" sz="2500" b="1" kern="100" dirty="0" err="1">
                <a:effectLst/>
                <a:latin typeface="Arial" panose="020B0604020202020204" pitchFamily="34" charset="0"/>
                <a:ea typeface="Calibri" panose="020F0502020204030204" pitchFamily="34" charset="0"/>
                <a:cs typeface="Arial" panose="020B0604020202020204" pitchFamily="34" charset="0"/>
              </a:rPr>
              <a:t>thước</a:t>
            </a:r>
            <a:r>
              <a:rPr lang="en-US" sz="2500" b="1" kern="100" dirty="0">
                <a:latin typeface="Arial" panose="020B0604020202020204" pitchFamily="34" charset="0"/>
                <a:ea typeface="Calibri" panose="020F0502020204030204" pitchFamily="34" charset="0"/>
                <a:cs typeface="Arial" panose="020B0604020202020204" pitchFamily="34" charset="0"/>
              </a:rPr>
              <a:t> 2 </a:t>
            </a:r>
            <a:r>
              <a:rPr lang="en-US" sz="2500" b="1" kern="100" dirty="0" err="1">
                <a:latin typeface="Arial" panose="020B0604020202020204" pitchFamily="34" charset="0"/>
                <a:ea typeface="Calibri" panose="020F0502020204030204" pitchFamily="34" charset="0"/>
                <a:cs typeface="Arial" panose="020B0604020202020204" pitchFamily="34" charset="0"/>
              </a:rPr>
              <a:t>bên</a:t>
            </a:r>
            <a:r>
              <a:rPr lang="en-US" sz="2500" b="1" kern="100" dirty="0">
                <a:latin typeface="Arial" panose="020B0604020202020204" pitchFamily="34" charset="0"/>
                <a:ea typeface="Calibri" panose="020F0502020204030204" pitchFamily="34" charset="0"/>
                <a:cs typeface="Arial" panose="020B0604020202020204" pitchFamily="34" charset="0"/>
              </a:rPr>
              <a:t> </a:t>
            </a:r>
            <a:r>
              <a:rPr lang="en-US" sz="2500" b="1" kern="100" dirty="0" err="1">
                <a:effectLst/>
                <a:latin typeface="Arial" panose="020B0604020202020204" pitchFamily="34" charset="0"/>
                <a:ea typeface="Calibri" panose="020F0502020204030204" pitchFamily="34" charset="0"/>
                <a:cs typeface="Arial" panose="020B0604020202020204" pitchFamily="34" charset="0"/>
              </a:rPr>
              <a:t>khung</a:t>
            </a:r>
            <a:r>
              <a:rPr lang="en-US" sz="2500" b="1" kern="100" dirty="0">
                <a:effectLst/>
                <a:latin typeface="Arial" panose="020B0604020202020204" pitchFamily="34" charset="0"/>
                <a:ea typeface="Calibri" panose="020F0502020204030204" pitchFamily="34" charset="0"/>
                <a:cs typeface="Arial" panose="020B0604020202020204" pitchFamily="34" charset="0"/>
              </a:rPr>
              <a:t> </a:t>
            </a:r>
            <a:r>
              <a:rPr lang="en-US" sz="2500" b="1" kern="100" dirty="0" err="1">
                <a:effectLst/>
                <a:latin typeface="Arial" panose="020B0604020202020204" pitchFamily="34" charset="0"/>
                <a:ea typeface="Calibri" panose="020F0502020204030204" pitchFamily="34" charset="0"/>
                <a:cs typeface="Arial" panose="020B0604020202020204" pitchFamily="34" charset="0"/>
              </a:rPr>
              <a:t>xe</a:t>
            </a:r>
            <a:endParaRPr lang="en-US" sz="2500" b="1" kern="1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0" name="Picture 2" descr="Nhôm định hình 2020 đen dài 1 mét">
            <a:extLst>
              <a:ext uri="{FF2B5EF4-FFF2-40B4-BE49-F238E27FC236}">
                <a16:creationId xmlns:a16="http://schemas.microsoft.com/office/drawing/2014/main" id="{C5586BE5-AE9F-3055-9929-1516181E7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561" y="722049"/>
            <a:ext cx="2242000" cy="2242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A59BAB-FC23-B414-0246-3145182600B3}"/>
              </a:ext>
            </a:extLst>
          </p:cNvPr>
          <p:cNvSpPr txBox="1"/>
          <p:nvPr/>
        </p:nvSpPr>
        <p:spPr>
          <a:xfrm>
            <a:off x="8146511" y="3060143"/>
            <a:ext cx="3126100" cy="461665"/>
          </a:xfrm>
          <a:prstGeom prst="rect">
            <a:avLst/>
          </a:prstGeom>
          <a:noFill/>
        </p:spPr>
        <p:txBody>
          <a:bodyPr wrap="square" rtlCol="0">
            <a:spAutoFit/>
          </a:bodyPr>
          <a:lstStyle/>
          <a:p>
            <a:pPr algn="ctr"/>
            <a:r>
              <a:rPr lang="en-US" sz="2400" b="1" kern="100" dirty="0" err="1">
                <a:effectLst/>
                <a:latin typeface="Arial" panose="020B0604020202020204" pitchFamily="34" charset="0"/>
                <a:ea typeface="Calibri" panose="020F0502020204030204" pitchFamily="34" charset="0"/>
                <a:cs typeface="Arial" panose="020B0604020202020204" pitchFamily="34" charset="0"/>
              </a:rPr>
              <a:t>Nh</a:t>
            </a:r>
            <a:r>
              <a:rPr lang="en-US" sz="2400" b="1" kern="100" dirty="0" err="1">
                <a:latin typeface="Arial" panose="020B0604020202020204" pitchFamily="34" charset="0"/>
                <a:ea typeface="Calibri" panose="020F0502020204030204" pitchFamily="34" charset="0"/>
                <a:cs typeface="Arial" panose="020B0604020202020204" pitchFamily="34" charset="0"/>
              </a:rPr>
              <a:t>ôm</a:t>
            </a:r>
            <a:r>
              <a:rPr lang="en-US" sz="2400" b="1" kern="100" dirty="0">
                <a:latin typeface="Arial" panose="020B0604020202020204" pitchFamily="34" charset="0"/>
                <a:ea typeface="Calibri" panose="020F0502020204030204" pitchFamily="34" charset="0"/>
                <a:cs typeface="Arial" panose="020B0604020202020204" pitchFamily="34" charset="0"/>
              </a:rPr>
              <a:t> </a:t>
            </a:r>
            <a:r>
              <a:rPr lang="en-US" sz="2400" b="1" kern="100" dirty="0" err="1">
                <a:latin typeface="Arial" panose="020B0604020202020204" pitchFamily="34" charset="0"/>
                <a:ea typeface="Calibri" panose="020F0502020204030204" pitchFamily="34" charset="0"/>
                <a:cs typeface="Arial" panose="020B0604020202020204" pitchFamily="34" charset="0"/>
              </a:rPr>
              <a:t>định</a:t>
            </a:r>
            <a:r>
              <a:rPr lang="en-US" sz="2400" b="1" kern="100" dirty="0">
                <a:latin typeface="Arial" panose="020B0604020202020204" pitchFamily="34" charset="0"/>
                <a:ea typeface="Calibri" panose="020F0502020204030204" pitchFamily="34" charset="0"/>
                <a:cs typeface="Arial" panose="020B0604020202020204" pitchFamily="34" charset="0"/>
              </a:rPr>
              <a:t> </a:t>
            </a:r>
            <a:r>
              <a:rPr lang="en-US" sz="2400" b="1" kern="100" dirty="0" err="1">
                <a:latin typeface="Arial" panose="020B0604020202020204" pitchFamily="34" charset="0"/>
                <a:ea typeface="Calibri" panose="020F0502020204030204" pitchFamily="34" charset="0"/>
                <a:cs typeface="Arial" panose="020B0604020202020204" pitchFamily="34" charset="0"/>
              </a:rPr>
              <a:t>hình</a:t>
            </a:r>
            <a:endParaRPr lang="en-US" sz="24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4A59BAB-FC23-B414-0246-3145182600B3}"/>
              </a:ext>
            </a:extLst>
          </p:cNvPr>
          <p:cNvSpPr txBox="1"/>
          <p:nvPr/>
        </p:nvSpPr>
        <p:spPr>
          <a:xfrm>
            <a:off x="8198313" y="5790423"/>
            <a:ext cx="3126100" cy="461665"/>
          </a:xfrm>
          <a:prstGeom prst="rect">
            <a:avLst/>
          </a:prstGeom>
          <a:noFill/>
        </p:spPr>
        <p:txBody>
          <a:bodyPr wrap="square" rtlCol="0">
            <a:spAutoFit/>
          </a:bodyPr>
          <a:lstStyle/>
          <a:p>
            <a:pPr algn="ctr"/>
            <a:r>
              <a:rPr lang="vi-VN" sz="2400" b="1" kern="100" dirty="0" smtClean="0">
                <a:effectLst/>
                <a:latin typeface="Arial" panose="020B0604020202020204" pitchFamily="34" charset="0"/>
                <a:ea typeface="Calibri" panose="020F0502020204030204" pitchFamily="34" charset="0"/>
                <a:cs typeface="Arial" panose="020B0604020202020204" pitchFamily="34" charset="0"/>
              </a:rPr>
              <a:t>Tấm Mica đen</a:t>
            </a:r>
            <a:endParaRPr lang="en-US" sz="2400" b="1" kern="1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146" name="Picture 2" descr="GIá Tấm Mica Đen Bóng Giá Rẻ Dày Từ 1.8mm - 20m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8561" y="3548423"/>
            <a:ext cx="2242000" cy="224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773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11"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6696BA4-1F15-E6DF-DEF9-F299C44A8D80}"/>
              </a:ext>
            </a:extLst>
          </p:cNvPr>
          <p:cNvSpPr txBox="1"/>
          <p:nvPr/>
        </p:nvSpPr>
        <p:spPr>
          <a:xfrm>
            <a:off x="4503702" y="625955"/>
            <a:ext cx="6549735" cy="420564"/>
          </a:xfrm>
          <a:prstGeom prst="rect">
            <a:avLst/>
          </a:prstGeom>
          <a:noFill/>
        </p:spPr>
        <p:txBody>
          <a:bodyPr wrap="square" rtlCol="0">
            <a:spAutoFit/>
          </a:bodyPr>
          <a:lstStyle/>
          <a:p>
            <a:pPr marL="304815" indent="-304815">
              <a:buFont typeface="Wingdings" panose="05000000000000000000" pitchFamily="2" charset="2"/>
              <a:buChar char="v"/>
            </a:pPr>
            <a:r>
              <a:rPr lang="en-US" sz="2133" b="1" kern="100" dirty="0" err="1">
                <a:latin typeface="Arial" panose="020B0604020202020204" pitchFamily="34" charset="0"/>
                <a:ea typeface="Calibri" panose="020F0502020204030204" pitchFamily="34" charset="0"/>
                <a:cs typeface="Arial" panose="020B0604020202020204" pitchFamily="34" charset="0"/>
              </a:rPr>
              <a:t>Kết</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cấu</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khung</a:t>
            </a:r>
            <a:r>
              <a:rPr lang="en-US" sz="2133" b="1" kern="100" dirty="0">
                <a:latin typeface="Arial" panose="020B0604020202020204" pitchFamily="34" charset="0"/>
                <a:ea typeface="Calibri" panose="020F0502020204030204" pitchFamily="34" charset="0"/>
                <a:cs typeface="Arial" panose="020B0604020202020204" pitchFamily="34" charset="0"/>
              </a:rPr>
              <a:t> robot</a:t>
            </a:r>
          </a:p>
        </p:txBody>
      </p:sp>
      <p:sp>
        <p:nvSpPr>
          <p:cNvPr id="3" name="TextBox 2">
            <a:extLst>
              <a:ext uri="{FF2B5EF4-FFF2-40B4-BE49-F238E27FC236}">
                <a16:creationId xmlns:a16="http://schemas.microsoft.com/office/drawing/2014/main" id="{C5160D4A-4F9F-2A65-E722-4CDBBA2A0FE8}"/>
              </a:ext>
            </a:extLst>
          </p:cNvPr>
          <p:cNvSpPr txBox="1"/>
          <p:nvPr/>
        </p:nvSpPr>
        <p:spPr>
          <a:xfrm>
            <a:off x="1618017" y="6170431"/>
            <a:ext cx="3848461" cy="348878"/>
          </a:xfrm>
          <a:prstGeom prst="rect">
            <a:avLst/>
          </a:prstGeom>
          <a:noFill/>
        </p:spPr>
        <p:txBody>
          <a:bodyPr wrap="square" rtlCol="0">
            <a:spAutoFit/>
          </a:bodyPr>
          <a:lstStyle/>
          <a:p>
            <a:pPr algn="ctr"/>
            <a:r>
              <a:rPr lang="en-US" sz="1667" b="1" kern="100" dirty="0" err="1">
                <a:latin typeface="Arial" panose="020B0604020202020204" pitchFamily="34" charset="0"/>
                <a:ea typeface="Calibri" panose="020F0502020204030204" pitchFamily="34" charset="0"/>
                <a:cs typeface="Arial" panose="020B0604020202020204" pitchFamily="34" charset="0"/>
              </a:rPr>
              <a:t>Kích</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vi-VN" sz="1667" b="1" kern="100" dirty="0" smtClean="0">
                <a:latin typeface="Arial" panose="020B0604020202020204" pitchFamily="34" charset="0"/>
                <a:ea typeface="Calibri" panose="020F0502020204030204" pitchFamily="34" charset="0"/>
                <a:cs typeface="Arial" panose="020B0604020202020204" pitchFamily="34" charset="0"/>
              </a:rPr>
              <a:t>thước khung xe (mặt sau)</a:t>
            </a:r>
            <a:endParaRPr lang="en-US" sz="1667" b="1" kern="100" dirty="0">
              <a:latin typeface="Arial" panose="020B060402020202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AFE82BF2-57CD-5FF4-014D-AD115881CF6D}"/>
              </a:ext>
            </a:extLst>
          </p:cNvPr>
          <p:cNvSpPr txBox="1"/>
          <p:nvPr/>
        </p:nvSpPr>
        <p:spPr>
          <a:xfrm>
            <a:off x="7204976" y="6160125"/>
            <a:ext cx="3848461" cy="348878"/>
          </a:xfrm>
          <a:prstGeom prst="rect">
            <a:avLst/>
          </a:prstGeom>
          <a:noFill/>
        </p:spPr>
        <p:txBody>
          <a:bodyPr wrap="square" rtlCol="0">
            <a:spAutoFit/>
          </a:bodyPr>
          <a:lstStyle/>
          <a:p>
            <a:pPr algn="ctr"/>
            <a:r>
              <a:rPr lang="en-US" sz="1667" b="1" kern="100" dirty="0" err="1">
                <a:latin typeface="Arial" panose="020B0604020202020204" pitchFamily="34" charset="0"/>
                <a:ea typeface="Calibri" panose="020F0502020204030204" pitchFamily="34" charset="0"/>
                <a:cs typeface="Arial" panose="020B0604020202020204" pitchFamily="34" charset="0"/>
              </a:rPr>
              <a:t>Kích</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smtClean="0">
                <a:latin typeface="Arial" panose="020B0604020202020204" pitchFamily="34" charset="0"/>
                <a:ea typeface="Calibri" panose="020F0502020204030204" pitchFamily="34" charset="0"/>
                <a:cs typeface="Arial" panose="020B0604020202020204" pitchFamily="34" charset="0"/>
              </a:rPr>
              <a:t>thước</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smtClean="0">
                <a:latin typeface="Arial" panose="020B0604020202020204" pitchFamily="34" charset="0"/>
                <a:ea typeface="Calibri" panose="020F0502020204030204" pitchFamily="34" charset="0"/>
                <a:cs typeface="Arial" panose="020B0604020202020204" pitchFamily="34" charset="0"/>
              </a:rPr>
              <a:t>khung</a:t>
            </a:r>
            <a:r>
              <a:rPr lang="en-US" sz="1667" b="1" kern="100" dirty="0" smtClean="0">
                <a:latin typeface="Arial" panose="020B0604020202020204" pitchFamily="34" charset="0"/>
                <a:ea typeface="Calibri" panose="020F0502020204030204" pitchFamily="34" charset="0"/>
                <a:cs typeface="Arial" panose="020B0604020202020204" pitchFamily="34" charset="0"/>
              </a:rPr>
              <a:t> </a:t>
            </a:r>
            <a:r>
              <a:rPr lang="en-US" sz="1667" b="1" kern="100" dirty="0" err="1" smtClean="0">
                <a:latin typeface="Arial" panose="020B0604020202020204" pitchFamily="34" charset="0"/>
                <a:ea typeface="Calibri" panose="020F0502020204030204" pitchFamily="34" charset="0"/>
                <a:cs typeface="Arial" panose="020B0604020202020204" pitchFamily="34" charset="0"/>
              </a:rPr>
              <a:t>xe</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smtClean="0">
                <a:latin typeface="Arial" panose="020B0604020202020204" pitchFamily="34" charset="0"/>
                <a:ea typeface="Calibri" panose="020F0502020204030204" pitchFamily="34" charset="0"/>
                <a:cs typeface="Arial" panose="020B0604020202020204" pitchFamily="34" charset="0"/>
              </a:rPr>
              <a:t>(</a:t>
            </a:r>
            <a:r>
              <a:rPr lang="vi-VN" sz="1667" b="1" kern="100" dirty="0" smtClean="0">
                <a:latin typeface="Arial" panose="020B0604020202020204" pitchFamily="34" charset="0"/>
                <a:ea typeface="Calibri" panose="020F0502020204030204" pitchFamily="34" charset="0"/>
                <a:cs typeface="Arial" panose="020B0604020202020204" pitchFamily="34" charset="0"/>
              </a:rPr>
              <a:t>mặt trên)</a:t>
            </a:r>
            <a:endParaRPr lang="en-US" sz="1667" b="1" kern="100" dirty="0">
              <a:latin typeface="Arial" panose="020B0604020202020204" pitchFamily="34" charset="0"/>
              <a:ea typeface="Calibri" panose="020F0502020204030204" pitchFamily="34" charset="0"/>
              <a:cs typeface="Arial" panose="020B0604020202020204" pitchFamily="34" charset="0"/>
            </a:endParaRPr>
          </a:p>
        </p:txBody>
      </p:sp>
      <p:sp>
        <p:nvSpPr>
          <p:cNvPr id="14" name="Rectangle 13"/>
          <p:cNvSpPr/>
          <p:nvPr/>
        </p:nvSpPr>
        <p:spPr>
          <a:xfrm>
            <a:off x="922426" y="719435"/>
            <a:ext cx="441147"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933583" y="1830186"/>
            <a:ext cx="3068829" cy="4096052"/>
          </a:xfrm>
          <a:prstGeom prst="rect">
            <a:avLst/>
          </a:prstGeom>
        </p:spPr>
      </p:pic>
      <p:pic>
        <p:nvPicPr>
          <p:cNvPr id="5" name="Picture 4"/>
          <p:cNvPicPr>
            <a:picLocks noChangeAspect="1"/>
          </p:cNvPicPr>
          <p:nvPr/>
        </p:nvPicPr>
        <p:blipFill>
          <a:blip r:embed="rId3"/>
          <a:stretch>
            <a:fillRect/>
          </a:stretch>
        </p:blipFill>
        <p:spPr>
          <a:xfrm>
            <a:off x="6452655" y="2037144"/>
            <a:ext cx="4600782" cy="3446981"/>
          </a:xfrm>
          <a:prstGeom prst="rect">
            <a:avLst/>
          </a:prstGeom>
        </p:spPr>
      </p:pic>
      <p:sp>
        <p:nvSpPr>
          <p:cNvPr id="6" name="Left-Right Arrow 5"/>
          <p:cNvSpPr/>
          <p:nvPr/>
        </p:nvSpPr>
        <p:spPr>
          <a:xfrm>
            <a:off x="2396353" y="1059004"/>
            <a:ext cx="2291787" cy="649086"/>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300mm</a:t>
            </a:r>
            <a:endParaRPr lang="vi-VN" dirty="0"/>
          </a:p>
        </p:txBody>
      </p:sp>
      <p:sp>
        <p:nvSpPr>
          <p:cNvPr id="8" name="Left-Right Arrow 7"/>
          <p:cNvSpPr/>
          <p:nvPr/>
        </p:nvSpPr>
        <p:spPr>
          <a:xfrm>
            <a:off x="6576812" y="1217740"/>
            <a:ext cx="4352467" cy="648182"/>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750mm</a:t>
            </a:r>
            <a:endParaRPr lang="vi-VN" dirty="0"/>
          </a:p>
        </p:txBody>
      </p:sp>
      <p:sp>
        <p:nvSpPr>
          <p:cNvPr id="13" name="Left-Right Arrow 12"/>
          <p:cNvSpPr/>
          <p:nvPr/>
        </p:nvSpPr>
        <p:spPr>
          <a:xfrm rot="16200000">
            <a:off x="-463396" y="3332612"/>
            <a:ext cx="3653939" cy="649086"/>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640mm</a:t>
            </a:r>
            <a:endParaRPr lang="vi-VN" dirty="0"/>
          </a:p>
        </p:txBody>
      </p:sp>
    </p:spTree>
    <p:extLst>
      <p:ext uri="{BB962C8B-B14F-4D97-AF65-F5344CB8AC3E}">
        <p14:creationId xmlns:p14="http://schemas.microsoft.com/office/powerpoint/2010/main" val="2566390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2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4" grpId="0" animBg="1"/>
      <p:bldP spid="6"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D8E8BB-FB10-A4E6-E8FB-036C3D377CFB}"/>
              </a:ext>
            </a:extLst>
          </p:cNvPr>
          <p:cNvSpPr txBox="1"/>
          <p:nvPr/>
        </p:nvSpPr>
        <p:spPr>
          <a:xfrm>
            <a:off x="3159665" y="509524"/>
            <a:ext cx="6549735" cy="420564"/>
          </a:xfrm>
          <a:prstGeom prst="rect">
            <a:avLst/>
          </a:prstGeom>
          <a:noFill/>
        </p:spPr>
        <p:txBody>
          <a:bodyPr wrap="square" rtlCol="0">
            <a:spAutoFit/>
          </a:bodyPr>
          <a:lstStyle/>
          <a:p>
            <a:pPr marL="304815" indent="-304815" algn="ctr">
              <a:buFont typeface="Wingdings" panose="05000000000000000000" pitchFamily="2" charset="2"/>
              <a:buChar char="v"/>
            </a:pPr>
            <a:r>
              <a:rPr lang="en-US" sz="2133" b="1" kern="100" dirty="0" err="1">
                <a:latin typeface="Arial" panose="020B0604020202020204" pitchFamily="34" charset="0"/>
                <a:ea typeface="Calibri" panose="020F0502020204030204" pitchFamily="34" charset="0"/>
                <a:cs typeface="Arial" panose="020B0604020202020204" pitchFamily="34" charset="0"/>
              </a:rPr>
              <a:t>Hệ</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thống</a:t>
            </a:r>
            <a:r>
              <a:rPr lang="en-US" sz="2133" b="1" kern="100" dirty="0">
                <a:latin typeface="Arial" panose="020B0604020202020204" pitchFamily="34" charset="0"/>
                <a:ea typeface="Calibri" panose="020F0502020204030204" pitchFamily="34" charset="0"/>
                <a:cs typeface="Arial" panose="020B0604020202020204" pitchFamily="34" charset="0"/>
              </a:rPr>
              <a:t> di </a:t>
            </a:r>
            <a:r>
              <a:rPr lang="en-US" sz="2133" b="1" kern="100" dirty="0" err="1">
                <a:latin typeface="Arial" panose="020B0604020202020204" pitchFamily="34" charset="0"/>
                <a:ea typeface="Calibri" panose="020F0502020204030204" pitchFamily="34" charset="0"/>
                <a:cs typeface="Arial" panose="020B0604020202020204" pitchFamily="34" charset="0"/>
              </a:rPr>
              <a:t>chuyển</a:t>
            </a:r>
            <a:endParaRPr lang="en-US" sz="2133" b="1" kern="1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26" name="Table 25">
            <a:extLst>
              <a:ext uri="{FF2B5EF4-FFF2-40B4-BE49-F238E27FC236}">
                <a16:creationId xmlns:a16="http://schemas.microsoft.com/office/drawing/2014/main" id="{036947C6-2A6C-912C-B42A-02C1EC922044}"/>
              </a:ext>
            </a:extLst>
          </p:cNvPr>
          <p:cNvGraphicFramePr>
            <a:graphicFrameLocks noGrp="1"/>
          </p:cNvGraphicFramePr>
          <p:nvPr>
            <p:extLst>
              <p:ext uri="{D42A27DB-BD31-4B8C-83A1-F6EECF244321}">
                <p14:modId xmlns:p14="http://schemas.microsoft.com/office/powerpoint/2010/main" val="3835388361"/>
              </p:ext>
            </p:extLst>
          </p:nvPr>
        </p:nvGraphicFramePr>
        <p:xfrm>
          <a:off x="474563" y="1381501"/>
          <a:ext cx="6290688" cy="5250794"/>
        </p:xfrm>
        <a:graphic>
          <a:graphicData uri="http://schemas.openxmlformats.org/drawingml/2006/table">
            <a:tbl>
              <a:tblPr firstRow="1" firstCol="1" bandRow="1">
                <a:tableStyleId>{5C22544A-7EE6-4342-B048-85BDC9FD1C3A}</a:tableStyleId>
              </a:tblPr>
              <a:tblGrid>
                <a:gridCol w="1572326">
                  <a:extLst>
                    <a:ext uri="{9D8B030D-6E8A-4147-A177-3AD203B41FA5}">
                      <a16:colId xmlns:a16="http://schemas.microsoft.com/office/drawing/2014/main" val="1708927126"/>
                    </a:ext>
                  </a:extLst>
                </a:gridCol>
                <a:gridCol w="1572326">
                  <a:extLst>
                    <a:ext uri="{9D8B030D-6E8A-4147-A177-3AD203B41FA5}">
                      <a16:colId xmlns:a16="http://schemas.microsoft.com/office/drawing/2014/main" val="3303234367"/>
                    </a:ext>
                  </a:extLst>
                </a:gridCol>
                <a:gridCol w="1573018">
                  <a:extLst>
                    <a:ext uri="{9D8B030D-6E8A-4147-A177-3AD203B41FA5}">
                      <a16:colId xmlns:a16="http://schemas.microsoft.com/office/drawing/2014/main" val="2448162022"/>
                    </a:ext>
                  </a:extLst>
                </a:gridCol>
                <a:gridCol w="1573018">
                  <a:extLst>
                    <a:ext uri="{9D8B030D-6E8A-4147-A177-3AD203B41FA5}">
                      <a16:colId xmlns:a16="http://schemas.microsoft.com/office/drawing/2014/main" val="949017077"/>
                    </a:ext>
                  </a:extLst>
                </a:gridCol>
              </a:tblGrid>
              <a:tr h="622842">
                <a:tc>
                  <a:txBody>
                    <a:bodyPr/>
                    <a:lstStyle/>
                    <a:p>
                      <a:pPr marL="0" marR="0" indent="0" algn="l">
                        <a:lnSpc>
                          <a:spcPct val="150000"/>
                        </a:lnSpc>
                        <a:spcBef>
                          <a:spcPts val="0"/>
                        </a:spcBef>
                        <a:spcAft>
                          <a:spcPts val="0"/>
                        </a:spcAft>
                      </a:pPr>
                      <a:r>
                        <a:rPr lang="vi-VN" sz="1300" dirty="0">
                          <a:effectLst/>
                        </a:rPr>
                        <a:t>Thành phần</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nchor="ctr"/>
                </a:tc>
                <a:tc>
                  <a:txBody>
                    <a:bodyPr/>
                    <a:lstStyle/>
                    <a:p>
                      <a:pPr marL="0" marR="0" indent="0" algn="l">
                        <a:lnSpc>
                          <a:spcPct val="150000"/>
                        </a:lnSpc>
                        <a:spcBef>
                          <a:spcPts val="0"/>
                        </a:spcBef>
                        <a:spcAft>
                          <a:spcPts val="0"/>
                        </a:spcAft>
                      </a:pPr>
                      <a:r>
                        <a:rPr lang="vi-VN" sz="1300" dirty="0">
                          <a:effectLst/>
                        </a:rPr>
                        <a:t>Hình ảnh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nchor="ctr"/>
                </a:tc>
                <a:tc>
                  <a:txBody>
                    <a:bodyPr/>
                    <a:lstStyle/>
                    <a:p>
                      <a:pPr marL="0" marR="0" indent="0" algn="l">
                        <a:lnSpc>
                          <a:spcPct val="150000"/>
                        </a:lnSpc>
                        <a:spcBef>
                          <a:spcPts val="0"/>
                        </a:spcBef>
                        <a:spcAft>
                          <a:spcPts val="0"/>
                        </a:spcAft>
                      </a:pPr>
                      <a:r>
                        <a:rPr lang="vi-VN" sz="1300" dirty="0">
                          <a:effectLst/>
                        </a:rPr>
                        <a:t>Kích thước</a:t>
                      </a:r>
                      <a:endParaRPr lang="en-US" sz="1300" dirty="0">
                        <a:effectLst/>
                      </a:endParaRPr>
                    </a:p>
                    <a:p>
                      <a:pPr marL="0" marR="0" indent="0" algn="l">
                        <a:lnSpc>
                          <a:spcPct val="150000"/>
                        </a:lnSpc>
                        <a:spcBef>
                          <a:spcPts val="0"/>
                        </a:spcBef>
                        <a:spcAft>
                          <a:spcPts val="0"/>
                        </a:spcAft>
                      </a:pPr>
                      <a:r>
                        <a:rPr lang="vi-VN" sz="1300" dirty="0">
                          <a:effectLst/>
                        </a:rPr>
                        <a:t>(I x W x H)</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nchor="ctr"/>
                </a:tc>
                <a:tc>
                  <a:txBody>
                    <a:bodyPr/>
                    <a:lstStyle/>
                    <a:p>
                      <a:pPr marL="0" marR="0" indent="0" algn="l">
                        <a:lnSpc>
                          <a:spcPct val="150000"/>
                        </a:lnSpc>
                        <a:spcBef>
                          <a:spcPts val="0"/>
                        </a:spcBef>
                        <a:spcAft>
                          <a:spcPts val="0"/>
                        </a:spcAft>
                      </a:pPr>
                      <a:r>
                        <a:rPr lang="vi-VN" sz="1300" dirty="0">
                          <a:effectLst/>
                        </a:rPr>
                        <a:t>Tác dụng</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nchor="ctr"/>
                </a:tc>
                <a:extLst>
                  <a:ext uri="{0D108BD9-81ED-4DB2-BD59-A6C34878D82A}">
                    <a16:rowId xmlns:a16="http://schemas.microsoft.com/office/drawing/2014/main" val="627250135"/>
                  </a:ext>
                </a:extLst>
              </a:tr>
              <a:tr h="954239">
                <a:tc>
                  <a:txBody>
                    <a:bodyPr/>
                    <a:lstStyle/>
                    <a:p>
                      <a:pPr marL="0" marR="0" indent="0" algn="l">
                        <a:lnSpc>
                          <a:spcPct val="150000"/>
                        </a:lnSpc>
                        <a:spcBef>
                          <a:spcPts val="0"/>
                        </a:spcBef>
                        <a:spcAft>
                          <a:spcPts val="0"/>
                        </a:spcAft>
                      </a:pPr>
                      <a:r>
                        <a:rPr lang="vi-VN" sz="1300">
                          <a:effectLst/>
                        </a:rPr>
                        <a:t>Bánh xe phụ</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tc>
                  <a:txBody>
                    <a:bodyPr/>
                    <a:lstStyle/>
                    <a:p>
                      <a:pPr marL="0" marR="0" algn="l">
                        <a:spcBef>
                          <a:spcPts val="0"/>
                        </a:spcBef>
                        <a:spcAft>
                          <a:spcPts val="0"/>
                        </a:spcAft>
                      </a:pP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nchor="ctr"/>
                </a:tc>
                <a:tc>
                  <a:txBody>
                    <a:bodyPr/>
                    <a:lstStyle/>
                    <a:p>
                      <a:pPr marL="0" marR="0" indent="0" algn="l">
                        <a:lnSpc>
                          <a:spcPct val="150000"/>
                        </a:lnSpc>
                        <a:spcBef>
                          <a:spcPts val="0"/>
                        </a:spcBef>
                        <a:spcAft>
                          <a:spcPts val="0"/>
                        </a:spcAft>
                      </a:pPr>
                      <a:r>
                        <a:rPr lang="vi-VN" sz="1300" dirty="0">
                          <a:effectLst/>
                        </a:rPr>
                        <a:t>I: 50mm</a:t>
                      </a:r>
                      <a:endParaRPr lang="en-US" sz="1300" dirty="0">
                        <a:effectLst/>
                      </a:endParaRPr>
                    </a:p>
                    <a:p>
                      <a:pPr marL="0" marR="0" indent="0" algn="l">
                        <a:lnSpc>
                          <a:spcPct val="150000"/>
                        </a:lnSpc>
                        <a:spcBef>
                          <a:spcPts val="0"/>
                        </a:spcBef>
                        <a:spcAft>
                          <a:spcPts val="0"/>
                        </a:spcAft>
                      </a:pPr>
                      <a:r>
                        <a:rPr lang="vi-VN" sz="1300" dirty="0">
                          <a:effectLst/>
                        </a:rPr>
                        <a:t>W: 30mm</a:t>
                      </a:r>
                      <a:endParaRPr lang="en-US" sz="1300" dirty="0">
                        <a:effectLst/>
                      </a:endParaRPr>
                    </a:p>
                    <a:p>
                      <a:pPr marL="0" marR="0" indent="0" algn="l">
                        <a:lnSpc>
                          <a:spcPct val="150000"/>
                        </a:lnSpc>
                        <a:spcBef>
                          <a:spcPts val="0"/>
                        </a:spcBef>
                        <a:spcAft>
                          <a:spcPts val="0"/>
                        </a:spcAft>
                      </a:pPr>
                      <a:r>
                        <a:rPr lang="vi-VN" sz="1300" dirty="0">
                          <a:effectLst/>
                        </a:rPr>
                        <a:t>H: 20 mm</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tc>
                  <a:txBody>
                    <a:bodyPr/>
                    <a:lstStyle/>
                    <a:p>
                      <a:pPr marL="0" marR="0" indent="0" algn="l">
                        <a:lnSpc>
                          <a:spcPct val="150000"/>
                        </a:lnSpc>
                        <a:spcBef>
                          <a:spcPts val="0"/>
                        </a:spcBef>
                        <a:spcAft>
                          <a:spcPts val="0"/>
                        </a:spcAft>
                      </a:pPr>
                      <a:r>
                        <a:rPr lang="vi-VN" sz="1300" dirty="0">
                          <a:effectLst/>
                        </a:rPr>
                        <a:t>Giữ thăng bằng và chịu lực cho robot</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extLst>
                  <a:ext uri="{0D108BD9-81ED-4DB2-BD59-A6C34878D82A}">
                    <a16:rowId xmlns:a16="http://schemas.microsoft.com/office/drawing/2014/main" val="3014877043"/>
                  </a:ext>
                </a:extLst>
              </a:tr>
              <a:tr h="975376">
                <a:tc>
                  <a:txBody>
                    <a:bodyPr/>
                    <a:lstStyle/>
                    <a:p>
                      <a:pPr marL="0" marR="0" indent="0" algn="l">
                        <a:lnSpc>
                          <a:spcPct val="150000"/>
                        </a:lnSpc>
                        <a:spcBef>
                          <a:spcPts val="0"/>
                        </a:spcBef>
                        <a:spcAft>
                          <a:spcPts val="0"/>
                        </a:spcAft>
                      </a:pPr>
                      <a:r>
                        <a:rPr lang="vi-VN" sz="1300">
                          <a:effectLst/>
                        </a:rPr>
                        <a:t>Bánh xe chính</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tc>
                  <a:txBody>
                    <a:bodyPr/>
                    <a:lstStyle/>
                    <a:p>
                      <a:pPr marL="0" marR="0" algn="l">
                        <a:spcBef>
                          <a:spcPts val="0"/>
                        </a:spcBef>
                        <a:spcAft>
                          <a:spcPts val="0"/>
                        </a:spcAft>
                      </a:pP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nchor="ctr"/>
                </a:tc>
                <a:tc>
                  <a:txBody>
                    <a:bodyPr/>
                    <a:lstStyle/>
                    <a:p>
                      <a:pPr marL="0" marR="0" indent="0" algn="l">
                        <a:lnSpc>
                          <a:spcPct val="150000"/>
                        </a:lnSpc>
                        <a:spcBef>
                          <a:spcPts val="0"/>
                        </a:spcBef>
                        <a:spcAft>
                          <a:spcPts val="0"/>
                        </a:spcAft>
                      </a:pPr>
                      <a:r>
                        <a:rPr lang="vi-VN" sz="1300">
                          <a:effectLst/>
                        </a:rPr>
                        <a:t>I: 240mm</a:t>
                      </a:r>
                      <a:endParaRPr lang="en-US" sz="1300">
                        <a:effectLst/>
                      </a:endParaRPr>
                    </a:p>
                    <a:p>
                      <a:pPr marL="0" marR="0" indent="0" algn="l">
                        <a:lnSpc>
                          <a:spcPct val="150000"/>
                        </a:lnSpc>
                        <a:spcBef>
                          <a:spcPts val="0"/>
                        </a:spcBef>
                        <a:spcAft>
                          <a:spcPts val="0"/>
                        </a:spcAft>
                      </a:pPr>
                      <a:r>
                        <a:rPr lang="vi-VN" sz="1300">
                          <a:effectLst/>
                        </a:rPr>
                        <a:t>W: 240mm</a:t>
                      </a:r>
                      <a:endParaRPr lang="en-US" sz="1300">
                        <a:effectLst/>
                      </a:endParaRPr>
                    </a:p>
                    <a:p>
                      <a:pPr marL="0" marR="0" indent="0" algn="l">
                        <a:lnSpc>
                          <a:spcPct val="150000"/>
                        </a:lnSpc>
                        <a:spcBef>
                          <a:spcPts val="0"/>
                        </a:spcBef>
                        <a:spcAft>
                          <a:spcPts val="0"/>
                        </a:spcAft>
                      </a:pPr>
                      <a:r>
                        <a:rPr lang="vi-VN" sz="1300">
                          <a:effectLst/>
                        </a:rPr>
                        <a:t>H: 80 mm</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tc>
                  <a:txBody>
                    <a:bodyPr/>
                    <a:lstStyle/>
                    <a:p>
                      <a:pPr marL="0" marR="0" indent="0" algn="l">
                        <a:lnSpc>
                          <a:spcPct val="150000"/>
                        </a:lnSpc>
                        <a:spcBef>
                          <a:spcPts val="0"/>
                        </a:spcBef>
                        <a:spcAft>
                          <a:spcPts val="0"/>
                        </a:spcAft>
                      </a:pPr>
                      <a:r>
                        <a:rPr lang="vi-VN" sz="1300" dirty="0">
                          <a:effectLst/>
                        </a:rPr>
                        <a:t>Điều hướng và chịu lực chính cho robot</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extLst>
                  <a:ext uri="{0D108BD9-81ED-4DB2-BD59-A6C34878D82A}">
                    <a16:rowId xmlns:a16="http://schemas.microsoft.com/office/drawing/2014/main" val="3555461011"/>
                  </a:ext>
                </a:extLst>
              </a:tr>
              <a:tr h="1079335">
                <a:tc>
                  <a:txBody>
                    <a:bodyPr/>
                    <a:lstStyle/>
                    <a:p>
                      <a:pPr marL="0" marR="0" indent="0" algn="l">
                        <a:lnSpc>
                          <a:spcPct val="150000"/>
                        </a:lnSpc>
                        <a:spcBef>
                          <a:spcPts val="0"/>
                        </a:spcBef>
                        <a:spcAft>
                          <a:spcPts val="0"/>
                        </a:spcAft>
                      </a:pPr>
                      <a:r>
                        <a:rPr lang="vi-VN" sz="1300">
                          <a:effectLst/>
                        </a:rPr>
                        <a:t>Hộp số động cơ điện WSJ 550</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tc>
                  <a:txBody>
                    <a:bodyPr/>
                    <a:lstStyle/>
                    <a:p>
                      <a:pPr marL="0" marR="0" algn="l">
                        <a:spcBef>
                          <a:spcPts val="0"/>
                        </a:spcBef>
                        <a:spcAft>
                          <a:spcPts val="0"/>
                        </a:spcAft>
                      </a:pP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nchor="ctr"/>
                </a:tc>
                <a:tc>
                  <a:txBody>
                    <a:bodyPr/>
                    <a:lstStyle/>
                    <a:p>
                      <a:pPr marL="0" marR="0" indent="0" algn="l">
                        <a:lnSpc>
                          <a:spcPct val="150000"/>
                        </a:lnSpc>
                        <a:spcBef>
                          <a:spcPts val="0"/>
                        </a:spcBef>
                        <a:spcAft>
                          <a:spcPts val="0"/>
                        </a:spcAft>
                      </a:pPr>
                      <a:r>
                        <a:rPr lang="vi-VN" sz="1300">
                          <a:effectLst/>
                        </a:rPr>
                        <a:t>I: 230mm</a:t>
                      </a:r>
                      <a:endParaRPr lang="en-US" sz="1300">
                        <a:effectLst/>
                      </a:endParaRPr>
                    </a:p>
                    <a:p>
                      <a:pPr marL="0" marR="0" indent="0" algn="l">
                        <a:lnSpc>
                          <a:spcPct val="150000"/>
                        </a:lnSpc>
                        <a:spcBef>
                          <a:spcPts val="0"/>
                        </a:spcBef>
                        <a:spcAft>
                          <a:spcPts val="0"/>
                        </a:spcAft>
                      </a:pPr>
                      <a:r>
                        <a:rPr lang="vi-VN" sz="1300">
                          <a:effectLst/>
                        </a:rPr>
                        <a:t>W: 92mm</a:t>
                      </a:r>
                      <a:endParaRPr lang="en-US" sz="1300">
                        <a:effectLst/>
                      </a:endParaRPr>
                    </a:p>
                    <a:p>
                      <a:pPr marL="0" marR="0" indent="0" algn="l">
                        <a:lnSpc>
                          <a:spcPct val="150000"/>
                        </a:lnSpc>
                        <a:spcBef>
                          <a:spcPts val="0"/>
                        </a:spcBef>
                        <a:spcAft>
                          <a:spcPts val="0"/>
                        </a:spcAft>
                      </a:pPr>
                      <a:r>
                        <a:rPr lang="vi-VN" sz="1300">
                          <a:effectLst/>
                        </a:rPr>
                        <a:t>H: 43mm</a:t>
                      </a: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tc>
                  <a:txBody>
                    <a:bodyPr/>
                    <a:lstStyle/>
                    <a:p>
                      <a:pPr marL="0" marR="0" indent="0" algn="l">
                        <a:lnSpc>
                          <a:spcPct val="150000"/>
                        </a:lnSpc>
                        <a:spcBef>
                          <a:spcPts val="0"/>
                        </a:spcBef>
                        <a:spcAft>
                          <a:spcPts val="0"/>
                        </a:spcAft>
                      </a:pPr>
                      <a:r>
                        <a:rPr lang="vi-VN" sz="1300" dirty="0">
                          <a:effectLst/>
                        </a:rPr>
                        <a:t>Tỉ lệ chuyển đổi 1/24, tăng lực kéo của động cơ</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extLst>
                  <a:ext uri="{0D108BD9-81ED-4DB2-BD59-A6C34878D82A}">
                    <a16:rowId xmlns:a16="http://schemas.microsoft.com/office/drawing/2014/main" val="1368122213"/>
                  </a:ext>
                </a:extLst>
              </a:tr>
              <a:tr h="1619002">
                <a:tc>
                  <a:txBody>
                    <a:bodyPr/>
                    <a:lstStyle/>
                    <a:p>
                      <a:pPr marL="0" marR="0" indent="0" algn="l">
                        <a:lnSpc>
                          <a:spcPct val="150000"/>
                        </a:lnSpc>
                        <a:spcBef>
                          <a:spcPts val="0"/>
                        </a:spcBef>
                        <a:spcAft>
                          <a:spcPts val="0"/>
                        </a:spcAft>
                      </a:pPr>
                      <a:r>
                        <a:rPr lang="vi-VN" sz="1300" dirty="0">
                          <a:effectLst/>
                        </a:rPr>
                        <a:t>Động cơ DC Servo JGB37-545 DC</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tc>
                  <a:txBody>
                    <a:bodyPr/>
                    <a:lstStyle/>
                    <a:p>
                      <a:pPr marL="0" marR="0" algn="l">
                        <a:spcBef>
                          <a:spcPts val="0"/>
                        </a:spcBef>
                        <a:spcAft>
                          <a:spcPts val="0"/>
                        </a:spcAft>
                      </a:pPr>
                      <a:endParaRPr lang="en-U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nchor="ctr"/>
                </a:tc>
                <a:tc>
                  <a:txBody>
                    <a:bodyPr/>
                    <a:lstStyle/>
                    <a:p>
                      <a:pPr marL="0" marR="0" indent="0" algn="l">
                        <a:lnSpc>
                          <a:spcPct val="150000"/>
                        </a:lnSpc>
                        <a:spcBef>
                          <a:spcPts val="0"/>
                        </a:spcBef>
                        <a:spcAft>
                          <a:spcPts val="0"/>
                        </a:spcAft>
                      </a:pPr>
                      <a:r>
                        <a:rPr lang="vi-VN" sz="1300" dirty="0">
                          <a:effectLst/>
                        </a:rPr>
                        <a:t>I: 62mm</a:t>
                      </a:r>
                      <a:endParaRPr lang="en-US" sz="1300" dirty="0">
                        <a:effectLst/>
                      </a:endParaRPr>
                    </a:p>
                    <a:p>
                      <a:pPr marL="0" marR="0" indent="0" algn="l">
                        <a:lnSpc>
                          <a:spcPct val="150000"/>
                        </a:lnSpc>
                        <a:spcBef>
                          <a:spcPts val="0"/>
                        </a:spcBef>
                        <a:spcAft>
                          <a:spcPts val="0"/>
                        </a:spcAft>
                      </a:pPr>
                      <a:r>
                        <a:rPr lang="vi-VN" sz="1300" dirty="0">
                          <a:effectLst/>
                        </a:rPr>
                        <a:t>W: 36mm</a:t>
                      </a:r>
                      <a:endParaRPr lang="en-US" sz="1300" dirty="0">
                        <a:effectLst/>
                      </a:endParaRPr>
                    </a:p>
                    <a:p>
                      <a:pPr marL="0" marR="0" indent="0" algn="l">
                        <a:lnSpc>
                          <a:spcPct val="150000"/>
                        </a:lnSpc>
                        <a:spcBef>
                          <a:spcPts val="0"/>
                        </a:spcBef>
                        <a:spcAft>
                          <a:spcPts val="0"/>
                        </a:spcAft>
                      </a:pPr>
                      <a:r>
                        <a:rPr lang="vi-VN" sz="1300" dirty="0">
                          <a:effectLst/>
                        </a:rPr>
                        <a:t>H: 36mm</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tc>
                  <a:txBody>
                    <a:bodyPr/>
                    <a:lstStyle/>
                    <a:p>
                      <a:pPr marL="0" marR="0" indent="0" algn="l">
                        <a:lnSpc>
                          <a:spcPct val="150000"/>
                        </a:lnSpc>
                        <a:spcBef>
                          <a:spcPts val="0"/>
                        </a:spcBef>
                        <a:spcAft>
                          <a:spcPts val="0"/>
                        </a:spcAft>
                      </a:pPr>
                      <a:r>
                        <a:rPr lang="vi-VN" sz="1300" dirty="0">
                          <a:effectLst/>
                        </a:rPr>
                        <a:t>Động lực chính của xe, lực kéo tối đa 15kg, tốc độ tối đa 19500rpm</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550" marR="48550" marT="0" marB="0"/>
                </a:tc>
                <a:extLst>
                  <a:ext uri="{0D108BD9-81ED-4DB2-BD59-A6C34878D82A}">
                    <a16:rowId xmlns:a16="http://schemas.microsoft.com/office/drawing/2014/main" val="2805118869"/>
                  </a:ext>
                </a:extLst>
              </a:tr>
            </a:tbl>
          </a:graphicData>
        </a:graphic>
      </p:graphicFrame>
      <p:pic>
        <p:nvPicPr>
          <p:cNvPr id="27" name="Picture 1" descr="Bánh đa hướng mắt trâu lớn">
            <a:extLst>
              <a:ext uri="{FF2B5EF4-FFF2-40B4-BE49-F238E27FC236}">
                <a16:creationId xmlns:a16="http://schemas.microsoft.com/office/drawing/2014/main" id="{ABBEFF9E-7E19-F13A-7E95-3962ED210B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020" y="2038582"/>
            <a:ext cx="908487" cy="9084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5">
            <a:extLst>
              <a:ext uri="{FF2B5EF4-FFF2-40B4-BE49-F238E27FC236}">
                <a16:creationId xmlns:a16="http://schemas.microsoft.com/office/drawing/2014/main" id="{044B184E-8454-51B5-DDC0-9992455C59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1399" y="3136219"/>
            <a:ext cx="974411" cy="67797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
            <a:extLst>
              <a:ext uri="{FF2B5EF4-FFF2-40B4-BE49-F238E27FC236}">
                <a16:creationId xmlns:a16="http://schemas.microsoft.com/office/drawing/2014/main" id="{4A03CD80-8CF3-FDE0-2D97-94468045DD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1674" y="4024472"/>
            <a:ext cx="908487" cy="90848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1">
            <a:extLst>
              <a:ext uri="{FF2B5EF4-FFF2-40B4-BE49-F238E27FC236}">
                <a16:creationId xmlns:a16="http://schemas.microsoft.com/office/drawing/2014/main" id="{A4FA6277-9D9B-DF45-C97E-2ECD07BA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535" y="5199184"/>
            <a:ext cx="986141" cy="9861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22426" y="719435"/>
            <a:ext cx="441147"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Right Arrow 4"/>
          <p:cNvSpPr/>
          <p:nvPr/>
        </p:nvSpPr>
        <p:spPr>
          <a:xfrm>
            <a:off x="6921660" y="3136219"/>
            <a:ext cx="949124" cy="1389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p:cNvSpPr/>
          <p:nvPr/>
        </p:nvSpPr>
        <p:spPr>
          <a:xfrm>
            <a:off x="922426" y="719435"/>
            <a:ext cx="441147"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4" name="Pentagon 13"/>
          <p:cNvSpPr/>
          <p:nvPr/>
        </p:nvSpPr>
        <p:spPr>
          <a:xfrm>
            <a:off x="0" y="694015"/>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latin typeface="Times New Roman" panose="02020603050405020304" pitchFamily="18" charset="0"/>
                <a:cs typeface="Times New Roman" panose="02020603050405020304" pitchFamily="18" charset="0"/>
              </a:rPr>
              <a:t>3) Hệ thống cơ khí  </a:t>
            </a:r>
            <a:endParaRPr lang="vi-VN"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6"/>
          <a:stretch>
            <a:fillRect/>
          </a:stretch>
        </p:blipFill>
        <p:spPr>
          <a:xfrm>
            <a:off x="8027193" y="1181100"/>
            <a:ext cx="3877520" cy="5170027"/>
          </a:xfrm>
          <a:prstGeom prst="rect">
            <a:avLst/>
          </a:prstGeom>
        </p:spPr>
      </p:pic>
    </p:spTree>
    <p:extLst>
      <p:ext uri="{BB962C8B-B14F-4D97-AF65-F5344CB8AC3E}">
        <p14:creationId xmlns:p14="http://schemas.microsoft.com/office/powerpoint/2010/main" val="214317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1.25E-6 -3.33333E-6 L -0.36328 0.00047 " pathEditMode="relative" rAng="0" ptsTypes="AA">
                                      <p:cBhvr>
                                        <p:cTn id="27" dur="2000" fill="hold"/>
                                        <p:tgtEl>
                                          <p:spTgt spid="14"/>
                                        </p:tgtEl>
                                        <p:attrNameLst>
                                          <p:attrName>ppt_x</p:attrName>
                                          <p:attrName>ppt_y</p:attrName>
                                        </p:attrNameLst>
                                      </p:cBhvr>
                                      <p:rCtr x="-18164" y="23"/>
                                    </p:animMotion>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par>
                                <p:cTn id="33" presetID="16" presetClass="entr" presetSubtype="2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print of a machine&#10;&#10;Description automatically generated with low confidence">
            <a:extLst>
              <a:ext uri="{FF2B5EF4-FFF2-40B4-BE49-F238E27FC236}">
                <a16:creationId xmlns:a16="http://schemas.microsoft.com/office/drawing/2014/main" id="{63089D27-A933-5BB2-3E57-F3F6425D63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2665" y="1863832"/>
            <a:ext cx="5486400" cy="3179780"/>
          </a:xfrm>
          <a:prstGeom prst="rect">
            <a:avLst/>
          </a:prstGeom>
          <a:noFill/>
          <a:ln>
            <a:noFill/>
          </a:ln>
        </p:spPr>
      </p:pic>
      <p:pic>
        <p:nvPicPr>
          <p:cNvPr id="11" name="Picture 10" descr="A blueprint of a machine&#10;&#10;Description automatically generated with low confidence">
            <a:extLst>
              <a:ext uri="{FF2B5EF4-FFF2-40B4-BE49-F238E27FC236}">
                <a16:creationId xmlns:a16="http://schemas.microsoft.com/office/drawing/2014/main" id="{DB232479-0440-CC2F-7726-8A1E0FE829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104" y="1863833"/>
            <a:ext cx="5486400" cy="3179779"/>
          </a:xfrm>
          <a:prstGeom prst="rect">
            <a:avLst/>
          </a:prstGeom>
          <a:noFill/>
          <a:ln>
            <a:noFill/>
          </a:ln>
        </p:spPr>
      </p:pic>
      <p:pic>
        <p:nvPicPr>
          <p:cNvPr id="23" name="Picture 22">
            <a:extLst>
              <a:ext uri="{FF2B5EF4-FFF2-40B4-BE49-F238E27FC236}">
                <a16:creationId xmlns:a16="http://schemas.microsoft.com/office/drawing/2014/main" id="{44942385-4533-4BDB-CC81-345204FC901A}"/>
              </a:ext>
            </a:extLst>
          </p:cNvPr>
          <p:cNvPicPr>
            <a:picLocks noChangeAspect="1"/>
          </p:cNvPicPr>
          <p:nvPr/>
        </p:nvPicPr>
        <p:blipFill>
          <a:blip r:embed="rId4"/>
          <a:stretch>
            <a:fillRect/>
          </a:stretch>
        </p:blipFill>
        <p:spPr>
          <a:xfrm>
            <a:off x="806679" y="1534724"/>
            <a:ext cx="4803760" cy="4322066"/>
          </a:xfrm>
          <a:prstGeom prst="rect">
            <a:avLst/>
          </a:prstGeom>
        </p:spPr>
      </p:pic>
      <p:pic>
        <p:nvPicPr>
          <p:cNvPr id="24" name="Picture 23">
            <a:extLst>
              <a:ext uri="{FF2B5EF4-FFF2-40B4-BE49-F238E27FC236}">
                <a16:creationId xmlns:a16="http://schemas.microsoft.com/office/drawing/2014/main" id="{BE15EF95-1487-162F-6BD2-4DF4F4B5B254}"/>
              </a:ext>
            </a:extLst>
          </p:cNvPr>
          <p:cNvPicPr>
            <a:picLocks noChangeAspect="1"/>
          </p:cNvPicPr>
          <p:nvPr/>
        </p:nvPicPr>
        <p:blipFill>
          <a:blip r:embed="rId5"/>
          <a:stretch>
            <a:fillRect/>
          </a:stretch>
        </p:blipFill>
        <p:spPr>
          <a:xfrm>
            <a:off x="6293079" y="1534724"/>
            <a:ext cx="5045332" cy="4322066"/>
          </a:xfrm>
          <a:prstGeom prst="rect">
            <a:avLst/>
          </a:prstGeom>
        </p:spPr>
      </p:pic>
      <p:sp>
        <p:nvSpPr>
          <p:cNvPr id="25" name="TextBox 24">
            <a:extLst>
              <a:ext uri="{FF2B5EF4-FFF2-40B4-BE49-F238E27FC236}">
                <a16:creationId xmlns:a16="http://schemas.microsoft.com/office/drawing/2014/main" id="{D7B87130-E043-618A-3C0B-F718D00E954A}"/>
              </a:ext>
            </a:extLst>
          </p:cNvPr>
          <p:cNvSpPr txBox="1"/>
          <p:nvPr/>
        </p:nvSpPr>
        <p:spPr>
          <a:xfrm>
            <a:off x="1009904" y="5160207"/>
            <a:ext cx="3848461" cy="348878"/>
          </a:xfrm>
          <a:prstGeom prst="rect">
            <a:avLst/>
          </a:prstGeom>
          <a:noFill/>
        </p:spPr>
        <p:txBody>
          <a:bodyPr wrap="square" rtlCol="0">
            <a:spAutoFit/>
          </a:bodyPr>
          <a:lstStyle/>
          <a:p>
            <a:pPr algn="ctr"/>
            <a:r>
              <a:rPr lang="en-US" sz="1667" b="1" kern="100" dirty="0" err="1">
                <a:latin typeface="Arial" panose="020B0604020202020204" pitchFamily="34" charset="0"/>
                <a:ea typeface="Calibri" panose="020F0502020204030204" pitchFamily="34" charset="0"/>
                <a:cs typeface="Arial" panose="020B0604020202020204" pitchFamily="34" charset="0"/>
              </a:rPr>
              <a:t>Kích</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thước</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mặt</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trước</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cơ</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cấu</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nâng</a:t>
            </a:r>
            <a:endParaRPr lang="en-US" sz="1667" b="1" kern="100" dirty="0">
              <a:latin typeface="Arial" panose="020B0604020202020204" pitchFamily="34" charset="0"/>
              <a:ea typeface="Calibri" panose="020F050202020403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8763979-2EA8-2D7C-435B-3E56968AEC5A}"/>
              </a:ext>
            </a:extLst>
          </p:cNvPr>
          <p:cNvSpPr txBox="1"/>
          <p:nvPr/>
        </p:nvSpPr>
        <p:spPr>
          <a:xfrm>
            <a:off x="6951634" y="5160207"/>
            <a:ext cx="3848461" cy="348878"/>
          </a:xfrm>
          <a:prstGeom prst="rect">
            <a:avLst/>
          </a:prstGeom>
          <a:noFill/>
        </p:spPr>
        <p:txBody>
          <a:bodyPr wrap="square" rtlCol="0">
            <a:spAutoFit/>
          </a:bodyPr>
          <a:lstStyle/>
          <a:p>
            <a:pPr algn="ctr"/>
            <a:r>
              <a:rPr lang="en-US" sz="1667" b="1" kern="100" dirty="0" err="1">
                <a:latin typeface="Arial" panose="020B0604020202020204" pitchFamily="34" charset="0"/>
                <a:ea typeface="Calibri" panose="020F0502020204030204" pitchFamily="34" charset="0"/>
                <a:cs typeface="Arial" panose="020B0604020202020204" pitchFamily="34" charset="0"/>
              </a:rPr>
              <a:t>Kích</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thước</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mặt</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sau</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cơ</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cấu</a:t>
            </a:r>
            <a:r>
              <a:rPr lang="en-US" sz="1667" b="1" kern="100" dirty="0">
                <a:latin typeface="Arial" panose="020B0604020202020204" pitchFamily="34" charset="0"/>
                <a:ea typeface="Calibri" panose="020F0502020204030204" pitchFamily="34" charset="0"/>
                <a:cs typeface="Arial" panose="020B0604020202020204" pitchFamily="34" charset="0"/>
              </a:rPr>
              <a:t> </a:t>
            </a:r>
            <a:r>
              <a:rPr lang="en-US" sz="1667" b="1" kern="100" dirty="0" err="1">
                <a:latin typeface="Arial" panose="020B0604020202020204" pitchFamily="34" charset="0"/>
                <a:ea typeface="Calibri" panose="020F0502020204030204" pitchFamily="34" charset="0"/>
                <a:cs typeface="Arial" panose="020B0604020202020204" pitchFamily="34" charset="0"/>
              </a:rPr>
              <a:t>nâng</a:t>
            </a:r>
            <a:endParaRPr lang="en-US" sz="1667" b="1" kern="100" dirty="0">
              <a:latin typeface="Arial" panose="020B0604020202020204" pitchFamily="34" charset="0"/>
              <a:ea typeface="Calibri" panose="020F050202020403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01CE374-1CE9-6693-BC24-DD492A9CB5E3}"/>
              </a:ext>
            </a:extLst>
          </p:cNvPr>
          <p:cNvSpPr txBox="1"/>
          <p:nvPr/>
        </p:nvSpPr>
        <p:spPr>
          <a:xfrm>
            <a:off x="3878256" y="381646"/>
            <a:ext cx="6549735" cy="420564"/>
          </a:xfrm>
          <a:prstGeom prst="rect">
            <a:avLst/>
          </a:prstGeom>
          <a:noFill/>
        </p:spPr>
        <p:txBody>
          <a:bodyPr wrap="square" rtlCol="0">
            <a:spAutoFit/>
          </a:bodyPr>
          <a:lstStyle/>
          <a:p>
            <a:pPr marL="304815" indent="-304815">
              <a:buFont typeface="Wingdings" panose="05000000000000000000" pitchFamily="2" charset="2"/>
              <a:buChar char="v"/>
            </a:pPr>
            <a:r>
              <a:rPr lang="en-US" sz="2133" b="1" kern="100" dirty="0" err="1">
                <a:latin typeface="Arial" panose="020B0604020202020204" pitchFamily="34" charset="0"/>
                <a:ea typeface="Calibri" panose="020F0502020204030204" pitchFamily="34" charset="0"/>
                <a:cs typeface="Arial" panose="020B0604020202020204" pitchFamily="34" charset="0"/>
              </a:rPr>
              <a:t>Hệ</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thống</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cơ</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a:latin typeface="Arial" panose="020B0604020202020204" pitchFamily="34" charset="0"/>
                <a:ea typeface="Calibri" panose="020F0502020204030204" pitchFamily="34" charset="0"/>
                <a:cs typeface="Arial" panose="020B0604020202020204" pitchFamily="34" charset="0"/>
              </a:rPr>
              <a:t>khí</a:t>
            </a:r>
            <a:r>
              <a:rPr lang="en-US" sz="2133" b="1" kern="100" dirty="0">
                <a:latin typeface="Arial" panose="020B0604020202020204" pitchFamily="34" charset="0"/>
                <a:ea typeface="Calibri" panose="020F0502020204030204" pitchFamily="34" charset="0"/>
                <a:cs typeface="Arial" panose="020B0604020202020204" pitchFamily="34" charset="0"/>
              </a:rPr>
              <a:t> </a:t>
            </a:r>
            <a:r>
              <a:rPr lang="en-US" sz="2133" b="1" kern="100" dirty="0" err="1" smtClean="0">
                <a:latin typeface="Arial" panose="020B0604020202020204" pitchFamily="34" charset="0"/>
                <a:ea typeface="Calibri" panose="020F0502020204030204" pitchFamily="34" charset="0"/>
                <a:cs typeface="Arial" panose="020B0604020202020204" pitchFamily="34" charset="0"/>
              </a:rPr>
              <a:t>nâng</a:t>
            </a:r>
            <a:r>
              <a:rPr lang="en-US" sz="2133" b="1" kern="100" dirty="0" smtClean="0">
                <a:latin typeface="Arial" panose="020B0604020202020204" pitchFamily="34" charset="0"/>
                <a:ea typeface="Calibri" panose="020F0502020204030204" pitchFamily="34" charset="0"/>
                <a:cs typeface="Arial" panose="020B0604020202020204" pitchFamily="34" charset="0"/>
              </a:rPr>
              <a:t> </a:t>
            </a:r>
            <a:r>
              <a:rPr lang="vi-VN" sz="2133" b="1" kern="100" dirty="0">
                <a:latin typeface="Arial" panose="020B0604020202020204" pitchFamily="34" charset="0"/>
                <a:ea typeface="Calibri" panose="020F0502020204030204" pitchFamily="34" charset="0"/>
                <a:cs typeface="Arial" panose="020B0604020202020204" pitchFamily="34" charset="0"/>
              </a:rPr>
              <a:t>hà</a:t>
            </a:r>
            <a:r>
              <a:rPr lang="en-US" sz="2133" b="1" kern="100" dirty="0" smtClean="0">
                <a:latin typeface="Arial" panose="020B0604020202020204" pitchFamily="34" charset="0"/>
                <a:ea typeface="Calibri" panose="020F0502020204030204" pitchFamily="34" charset="0"/>
                <a:cs typeface="Arial" panose="020B0604020202020204" pitchFamily="34" charset="0"/>
              </a:rPr>
              <a:t>ng </a:t>
            </a:r>
            <a:r>
              <a:rPr lang="en-US" sz="2133" b="1" kern="100" dirty="0" err="1">
                <a:latin typeface="Arial" panose="020B0604020202020204" pitchFamily="34" charset="0"/>
                <a:ea typeface="Calibri" panose="020F0502020204030204" pitchFamily="34" charset="0"/>
                <a:cs typeface="Arial" panose="020B0604020202020204" pitchFamily="34" charset="0"/>
              </a:rPr>
              <a:t>hóa</a:t>
            </a:r>
            <a:endParaRPr lang="en-US" sz="2133" b="1" kern="100" dirty="0">
              <a:latin typeface="Arial" panose="020B0604020202020204" pitchFamily="34" charset="0"/>
              <a:ea typeface="Calibri" panose="020F0502020204030204" pitchFamily="34" charset="0"/>
              <a:cs typeface="Arial" panose="020B0604020202020204" pitchFamily="34" charset="0"/>
            </a:endParaRPr>
          </a:p>
        </p:txBody>
      </p:sp>
      <p:sp>
        <p:nvSpPr>
          <p:cNvPr id="12" name="Rectangle 11"/>
          <p:cNvSpPr/>
          <p:nvPr/>
        </p:nvSpPr>
        <p:spPr>
          <a:xfrm>
            <a:off x="922426" y="719435"/>
            <a:ext cx="441147"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3" name="Pentagon 12"/>
          <p:cNvSpPr/>
          <p:nvPr/>
        </p:nvSpPr>
        <p:spPr>
          <a:xfrm>
            <a:off x="0" y="694015"/>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latin typeface="Times New Roman" panose="02020603050405020304" pitchFamily="18" charset="0"/>
                <a:cs typeface="Times New Roman" panose="02020603050405020304" pitchFamily="18" charset="0"/>
              </a:rPr>
              <a:t>3) Hệ thống cơ khí  </a:t>
            </a:r>
            <a:endParaRPr lang="vi-V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6"/>
          <a:stretch>
            <a:fillRect/>
          </a:stretch>
        </p:blipFill>
        <p:spPr>
          <a:xfrm>
            <a:off x="4198679" y="1378554"/>
            <a:ext cx="3102601" cy="4810121"/>
          </a:xfrm>
          <a:prstGeom prst="rect">
            <a:avLst/>
          </a:prstGeom>
        </p:spPr>
      </p:pic>
    </p:spTree>
    <p:extLst>
      <p:ext uri="{BB962C8B-B14F-4D97-AF65-F5344CB8AC3E}">
        <p14:creationId xmlns:p14="http://schemas.microsoft.com/office/powerpoint/2010/main" val="405394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3.33333E-6 L -0.36328 0.00047 " pathEditMode="relative" rAng="0" ptsTypes="AA">
                                      <p:cBhvr>
                                        <p:cTn id="6" dur="2000" fill="hold"/>
                                        <p:tgtEl>
                                          <p:spTgt spid="13"/>
                                        </p:tgtEl>
                                        <p:attrNameLst>
                                          <p:attrName>ppt_x</p:attrName>
                                          <p:attrName>ppt_y</p:attrName>
                                        </p:attrNameLst>
                                      </p:cBhvr>
                                      <p:rCtr x="-18164" y="23"/>
                                    </p:animMotion>
                                  </p:childTnLst>
                                </p:cTn>
                              </p:par>
                              <p:par>
                                <p:cTn id="7" presetID="22" presetClass="entr" presetSubtype="8"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left)">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par>
                                <p:cTn id="15" presetID="16" presetClass="entr" presetSubtype="2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arn(inVertical)">
                                      <p:cBhvr>
                                        <p:cTn id="20" dur="500"/>
                                        <p:tgtEl>
                                          <p:spTgt spid="2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inVertical)">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10"/>
                                        </p:tgtEl>
                                        <p:attrNameLst>
                                          <p:attrName>ppt_x</p:attrName>
                                        </p:attrNameLst>
                                      </p:cBhvr>
                                      <p:tavLst>
                                        <p:tav tm="0">
                                          <p:val>
                                            <p:strVal val="ppt_x"/>
                                          </p:val>
                                        </p:tav>
                                        <p:tav tm="100000">
                                          <p:val>
                                            <p:strVal val="ppt_x"/>
                                          </p:val>
                                        </p:tav>
                                      </p:tavLst>
                                    </p:anim>
                                    <p:anim calcmode="lin" valueType="num">
                                      <p:cBhvr additive="base">
                                        <p:cTn id="28" dur="500"/>
                                        <p:tgtEl>
                                          <p:spTgt spid="10"/>
                                        </p:tgtEl>
                                        <p:attrNameLst>
                                          <p:attrName>ppt_y</p:attrName>
                                        </p:attrNameLst>
                                      </p:cBhvr>
                                      <p:tavLst>
                                        <p:tav tm="0">
                                          <p:val>
                                            <p:strVal val="ppt_y"/>
                                          </p:val>
                                        </p:tav>
                                        <p:tav tm="100000">
                                          <p:val>
                                            <p:strVal val="1+ppt_h/2"/>
                                          </p:val>
                                        </p:tav>
                                      </p:tavLst>
                                    </p:anim>
                                    <p:set>
                                      <p:cBhvr>
                                        <p:cTn id="29" dur="1" fill="hold">
                                          <p:stCondLst>
                                            <p:cond delay="499"/>
                                          </p:stCondLst>
                                        </p:cTn>
                                        <p:tgtEl>
                                          <p:spTgt spid="10"/>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11"/>
                                        </p:tgtEl>
                                        <p:attrNameLst>
                                          <p:attrName>ppt_x</p:attrName>
                                        </p:attrNameLst>
                                      </p:cBhvr>
                                      <p:tavLst>
                                        <p:tav tm="0">
                                          <p:val>
                                            <p:strVal val="ppt_x"/>
                                          </p:val>
                                        </p:tav>
                                        <p:tav tm="100000">
                                          <p:val>
                                            <p:strVal val="ppt_x"/>
                                          </p:val>
                                        </p:tav>
                                      </p:tavLst>
                                    </p:anim>
                                    <p:anim calcmode="lin" valueType="num">
                                      <p:cBhvr additive="base">
                                        <p:cTn id="32" dur="500"/>
                                        <p:tgtEl>
                                          <p:spTgt spid="11"/>
                                        </p:tgtEl>
                                        <p:attrNameLst>
                                          <p:attrName>ppt_y</p:attrName>
                                        </p:attrNameLst>
                                      </p:cBhvr>
                                      <p:tavLst>
                                        <p:tav tm="0">
                                          <p:val>
                                            <p:strVal val="ppt_y"/>
                                          </p:val>
                                        </p:tav>
                                        <p:tav tm="100000">
                                          <p:val>
                                            <p:strVal val="1+ppt_h/2"/>
                                          </p:val>
                                        </p:tav>
                                      </p:tavLst>
                                    </p:anim>
                                    <p:set>
                                      <p:cBhvr>
                                        <p:cTn id="33" dur="1" fill="hold">
                                          <p:stCondLst>
                                            <p:cond delay="499"/>
                                          </p:stCondLst>
                                        </p:cTn>
                                        <p:tgtEl>
                                          <p:spTgt spid="11"/>
                                        </p:tgtEl>
                                        <p:attrNameLst>
                                          <p:attrName>style.visibility</p:attrName>
                                        </p:attrNameLst>
                                      </p:cBhvr>
                                      <p:to>
                                        <p:strVal val="hidden"/>
                                      </p:to>
                                    </p:set>
                                  </p:childTnLst>
                                </p:cTn>
                              </p:par>
                              <p:par>
                                <p:cTn id="34" presetID="2" presetClass="exit" presetSubtype="4" fill="hold" grpId="1" nodeType="withEffect">
                                  <p:stCondLst>
                                    <p:cond delay="0"/>
                                  </p:stCondLst>
                                  <p:childTnLst>
                                    <p:anim calcmode="lin" valueType="num">
                                      <p:cBhvr additive="base">
                                        <p:cTn id="35" dur="500"/>
                                        <p:tgtEl>
                                          <p:spTgt spid="25"/>
                                        </p:tgtEl>
                                        <p:attrNameLst>
                                          <p:attrName>ppt_x</p:attrName>
                                        </p:attrNameLst>
                                      </p:cBhvr>
                                      <p:tavLst>
                                        <p:tav tm="0">
                                          <p:val>
                                            <p:strVal val="ppt_x"/>
                                          </p:val>
                                        </p:tav>
                                        <p:tav tm="100000">
                                          <p:val>
                                            <p:strVal val="ppt_x"/>
                                          </p:val>
                                        </p:tav>
                                      </p:tavLst>
                                    </p:anim>
                                    <p:anim calcmode="lin" valueType="num">
                                      <p:cBhvr additive="base">
                                        <p:cTn id="36" dur="500"/>
                                        <p:tgtEl>
                                          <p:spTgt spid="25"/>
                                        </p:tgtEl>
                                        <p:attrNameLst>
                                          <p:attrName>ppt_y</p:attrName>
                                        </p:attrNameLst>
                                      </p:cBhvr>
                                      <p:tavLst>
                                        <p:tav tm="0">
                                          <p:val>
                                            <p:strVal val="ppt_y"/>
                                          </p:val>
                                        </p:tav>
                                        <p:tav tm="100000">
                                          <p:val>
                                            <p:strVal val="1+ppt_h/2"/>
                                          </p:val>
                                        </p:tav>
                                      </p:tavLst>
                                    </p:anim>
                                    <p:set>
                                      <p:cBhvr>
                                        <p:cTn id="37" dur="1" fill="hold">
                                          <p:stCondLst>
                                            <p:cond delay="499"/>
                                          </p:stCondLst>
                                        </p:cTn>
                                        <p:tgtEl>
                                          <p:spTgt spid="25"/>
                                        </p:tgtEl>
                                        <p:attrNameLst>
                                          <p:attrName>style.visibility</p:attrName>
                                        </p:attrNameLst>
                                      </p:cBhvr>
                                      <p:to>
                                        <p:strVal val="hidden"/>
                                      </p:to>
                                    </p:set>
                                  </p:childTnLst>
                                </p:cTn>
                              </p:par>
                              <p:par>
                                <p:cTn id="38" presetID="2" presetClass="exit" presetSubtype="4" fill="hold" grpId="1" nodeType="withEffect">
                                  <p:stCondLst>
                                    <p:cond delay="0"/>
                                  </p:stCondLst>
                                  <p:childTnLst>
                                    <p:anim calcmode="lin" valueType="num">
                                      <p:cBhvr additive="base">
                                        <p:cTn id="39" dur="500"/>
                                        <p:tgtEl>
                                          <p:spTgt spid="26"/>
                                        </p:tgtEl>
                                        <p:attrNameLst>
                                          <p:attrName>ppt_x</p:attrName>
                                        </p:attrNameLst>
                                      </p:cBhvr>
                                      <p:tavLst>
                                        <p:tav tm="0">
                                          <p:val>
                                            <p:strVal val="ppt_x"/>
                                          </p:val>
                                        </p:tav>
                                        <p:tav tm="100000">
                                          <p:val>
                                            <p:strVal val="ppt_x"/>
                                          </p:val>
                                        </p:tav>
                                      </p:tavLst>
                                    </p:anim>
                                    <p:anim calcmode="lin" valueType="num">
                                      <p:cBhvr additive="base">
                                        <p:cTn id="40" dur="500"/>
                                        <p:tgtEl>
                                          <p:spTgt spid="26"/>
                                        </p:tgtEl>
                                        <p:attrNameLst>
                                          <p:attrName>ppt_y</p:attrName>
                                        </p:attrNameLst>
                                      </p:cBhvr>
                                      <p:tavLst>
                                        <p:tav tm="0">
                                          <p:val>
                                            <p:strVal val="ppt_y"/>
                                          </p:val>
                                        </p:tav>
                                        <p:tav tm="100000">
                                          <p:val>
                                            <p:strVal val="1+ppt_h/2"/>
                                          </p:val>
                                        </p:tav>
                                      </p:tavLst>
                                    </p:anim>
                                    <p:set>
                                      <p:cBhvr>
                                        <p:cTn id="41" dur="1" fill="hold">
                                          <p:stCondLst>
                                            <p:cond delay="499"/>
                                          </p:stCondLst>
                                        </p:cTn>
                                        <p:tgtEl>
                                          <p:spTgt spid="2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circle(in)">
                                      <p:cBhvr>
                                        <p:cTn id="46" dur="2000"/>
                                        <p:tgtEl>
                                          <p:spTgt spid="24"/>
                                        </p:tgtEl>
                                      </p:cBhvr>
                                    </p:animEffect>
                                  </p:childTnLst>
                                </p:cTn>
                              </p:par>
                              <p:par>
                                <p:cTn id="47" presetID="6" presetClass="entr" presetSubtype="16"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circle(in)">
                                      <p:cBhvr>
                                        <p:cTn id="49" dur="20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xit" presetSubtype="21" fill="hold" nodeType="clickEffect">
                                  <p:stCondLst>
                                    <p:cond delay="0"/>
                                  </p:stCondLst>
                                  <p:childTnLst>
                                    <p:animEffect transition="out" filter="barn(inVertical)">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16" presetClass="exit" presetSubtype="21" fill="hold" nodeType="withEffect">
                                  <p:stCondLst>
                                    <p:cond delay="0"/>
                                  </p:stCondLst>
                                  <p:childTnLst>
                                    <p:animEffect transition="out" filter="barn(inVertical)">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randombar(horizontal)">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29"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CC73E5B-B565-39E4-59C0-745DB58E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414641"/>
            <a:ext cx="5885655" cy="3985402"/>
          </a:xfrm>
          <a:prstGeom prst="rect">
            <a:avLst/>
          </a:prstGeom>
        </p:spPr>
      </p:pic>
      <p:grpSp>
        <p:nvGrpSpPr>
          <p:cNvPr id="1127" name="Group 1126">
            <a:extLst>
              <a:ext uri="{FF2B5EF4-FFF2-40B4-BE49-F238E27FC236}">
                <a16:creationId xmlns:a16="http://schemas.microsoft.com/office/drawing/2014/main" id="{9F26DD1E-8F88-ED44-6E18-D95F66F59726}"/>
              </a:ext>
            </a:extLst>
          </p:cNvPr>
          <p:cNvGrpSpPr/>
          <p:nvPr/>
        </p:nvGrpSpPr>
        <p:grpSpPr>
          <a:xfrm>
            <a:off x="5199483" y="5228675"/>
            <a:ext cx="1604921" cy="1673967"/>
            <a:chOff x="7799224" y="7843013"/>
            <a:chExt cx="2407382" cy="2510950"/>
          </a:xfrm>
        </p:grpSpPr>
        <p:sp>
          <p:nvSpPr>
            <p:cNvPr id="56" name="Arrow: Down 55">
              <a:extLst>
                <a:ext uri="{FF2B5EF4-FFF2-40B4-BE49-F238E27FC236}">
                  <a16:creationId xmlns:a16="http://schemas.microsoft.com/office/drawing/2014/main" id="{0790B3C1-03AB-7A5C-0326-6C08E2F083B7}"/>
                </a:ext>
              </a:extLst>
            </p:cNvPr>
            <p:cNvSpPr/>
            <p:nvPr/>
          </p:nvSpPr>
          <p:spPr>
            <a:xfrm>
              <a:off x="8918611" y="7843013"/>
              <a:ext cx="225389" cy="454878"/>
            </a:xfrm>
            <a:prstGeom prst="downArrow">
              <a:avLst/>
            </a:prstGeom>
            <a:solidFill>
              <a:srgbClr val="02D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7" name="Hexagon 56">
              <a:extLst>
                <a:ext uri="{FF2B5EF4-FFF2-40B4-BE49-F238E27FC236}">
                  <a16:creationId xmlns:a16="http://schemas.microsoft.com/office/drawing/2014/main" id="{860248F9-D055-4ED3-C6F2-8BBFDE8E3A7B}"/>
                </a:ext>
              </a:extLst>
            </p:cNvPr>
            <p:cNvSpPr/>
            <p:nvPr/>
          </p:nvSpPr>
          <p:spPr>
            <a:xfrm>
              <a:off x="7799224" y="8278633"/>
              <a:ext cx="2407382" cy="2075330"/>
            </a:xfrm>
            <a:prstGeom prst="hexagon">
              <a:avLst/>
            </a:prstGeom>
            <a:solidFill>
              <a:srgbClr val="02D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8" name="Hexagon 57">
              <a:extLst>
                <a:ext uri="{FF2B5EF4-FFF2-40B4-BE49-F238E27FC236}">
                  <a16:creationId xmlns:a16="http://schemas.microsoft.com/office/drawing/2014/main" id="{DCC08C0A-BB48-E174-D7B5-D1E004EC123E}"/>
                </a:ext>
              </a:extLst>
            </p:cNvPr>
            <p:cNvSpPr/>
            <p:nvPr/>
          </p:nvSpPr>
          <p:spPr>
            <a:xfrm>
              <a:off x="7971258" y="8426939"/>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9" name="Hexagon 58">
              <a:extLst>
                <a:ext uri="{FF2B5EF4-FFF2-40B4-BE49-F238E27FC236}">
                  <a16:creationId xmlns:a16="http://schemas.microsoft.com/office/drawing/2014/main" id="{144530B4-5D46-56A8-746F-D866A351CA0D}"/>
                </a:ext>
              </a:extLst>
            </p:cNvPr>
            <p:cNvSpPr/>
            <p:nvPr/>
          </p:nvSpPr>
          <p:spPr>
            <a:xfrm>
              <a:off x="8137002" y="8524202"/>
              <a:ext cx="1791818" cy="1544668"/>
            </a:xfrm>
            <a:prstGeom prst="hexagon">
              <a:avLst/>
            </a:prstGeom>
            <a:blipFill dpi="0" rotWithShape="1">
              <a:blip r:embed="rId3"/>
              <a:srcRect/>
              <a:stretch>
                <a:fillRect l="2000" r="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1126" name="Group 1125">
            <a:extLst>
              <a:ext uri="{FF2B5EF4-FFF2-40B4-BE49-F238E27FC236}">
                <a16:creationId xmlns:a16="http://schemas.microsoft.com/office/drawing/2014/main" id="{61B6BB9E-7179-5E70-0C62-775624B31205}"/>
              </a:ext>
            </a:extLst>
          </p:cNvPr>
          <p:cNvGrpSpPr/>
          <p:nvPr/>
        </p:nvGrpSpPr>
        <p:grpSpPr>
          <a:xfrm>
            <a:off x="6909756" y="5228675"/>
            <a:ext cx="1604921" cy="1673967"/>
            <a:chOff x="10364634" y="7843013"/>
            <a:chExt cx="2407382" cy="2510950"/>
          </a:xfrm>
        </p:grpSpPr>
        <p:sp>
          <p:nvSpPr>
            <p:cNvPr id="60" name="Hexagon 59">
              <a:extLst>
                <a:ext uri="{FF2B5EF4-FFF2-40B4-BE49-F238E27FC236}">
                  <a16:creationId xmlns:a16="http://schemas.microsoft.com/office/drawing/2014/main" id="{C5387508-3E79-9EF1-23D4-815FC4A87BCC}"/>
                </a:ext>
              </a:extLst>
            </p:cNvPr>
            <p:cNvSpPr/>
            <p:nvPr/>
          </p:nvSpPr>
          <p:spPr>
            <a:xfrm>
              <a:off x="10364634" y="8278633"/>
              <a:ext cx="2407382" cy="2075330"/>
            </a:xfrm>
            <a:prstGeom prst="hexagon">
              <a:avLst/>
            </a:prstGeom>
            <a:solidFill>
              <a:srgbClr val="00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61" name="Hexagon 60">
              <a:extLst>
                <a:ext uri="{FF2B5EF4-FFF2-40B4-BE49-F238E27FC236}">
                  <a16:creationId xmlns:a16="http://schemas.microsoft.com/office/drawing/2014/main" id="{2BEB0BDF-EC58-5E22-B133-77A33DEBA3CC}"/>
                </a:ext>
              </a:extLst>
            </p:cNvPr>
            <p:cNvSpPr/>
            <p:nvPr/>
          </p:nvSpPr>
          <p:spPr>
            <a:xfrm>
              <a:off x="10536668" y="8426939"/>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62" name="Hexagon 61">
              <a:extLst>
                <a:ext uri="{FF2B5EF4-FFF2-40B4-BE49-F238E27FC236}">
                  <a16:creationId xmlns:a16="http://schemas.microsoft.com/office/drawing/2014/main" id="{81FCBEFD-638A-C625-CB74-68BCB5788BA6}"/>
                </a:ext>
              </a:extLst>
            </p:cNvPr>
            <p:cNvSpPr/>
            <p:nvPr/>
          </p:nvSpPr>
          <p:spPr>
            <a:xfrm>
              <a:off x="10702412" y="8524202"/>
              <a:ext cx="1791818" cy="1544668"/>
            </a:xfrm>
            <a:prstGeom prst="hexagon">
              <a:avLst/>
            </a:prstGeom>
            <a:blipFill dpi="0" rotWithShape="1">
              <a:blip r:embed="rId4"/>
              <a:srcRect/>
              <a:stretch>
                <a:fillRect l="2000" r="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3" name="Arrow: Down 62">
              <a:extLst>
                <a:ext uri="{FF2B5EF4-FFF2-40B4-BE49-F238E27FC236}">
                  <a16:creationId xmlns:a16="http://schemas.microsoft.com/office/drawing/2014/main" id="{34F76646-CB24-D93D-26A1-F0AC5F8BEC9D}"/>
                </a:ext>
              </a:extLst>
            </p:cNvPr>
            <p:cNvSpPr/>
            <p:nvPr/>
          </p:nvSpPr>
          <p:spPr>
            <a:xfrm>
              <a:off x="11516836" y="7843013"/>
              <a:ext cx="228600" cy="447139"/>
            </a:xfrm>
            <a:prstGeom prst="downArrow">
              <a:avLst/>
            </a:prstGeom>
            <a:solidFill>
              <a:srgbClr val="027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grpSp>
        <p:nvGrpSpPr>
          <p:cNvPr id="1124" name="Group 1123">
            <a:extLst>
              <a:ext uri="{FF2B5EF4-FFF2-40B4-BE49-F238E27FC236}">
                <a16:creationId xmlns:a16="http://schemas.microsoft.com/office/drawing/2014/main" id="{A22F3C74-1421-8469-F2B1-623496E7E811}"/>
              </a:ext>
            </a:extLst>
          </p:cNvPr>
          <p:cNvGrpSpPr/>
          <p:nvPr/>
        </p:nvGrpSpPr>
        <p:grpSpPr>
          <a:xfrm>
            <a:off x="8100728" y="2831727"/>
            <a:ext cx="2305703" cy="1383553"/>
            <a:chOff x="12151092" y="4247590"/>
            <a:chExt cx="3458554" cy="2075330"/>
          </a:xfrm>
        </p:grpSpPr>
        <p:sp>
          <p:nvSpPr>
            <p:cNvPr id="1029" name="Hexagon 1028">
              <a:extLst>
                <a:ext uri="{FF2B5EF4-FFF2-40B4-BE49-F238E27FC236}">
                  <a16:creationId xmlns:a16="http://schemas.microsoft.com/office/drawing/2014/main" id="{09E82AC7-93D3-50E7-5363-AF75D864741B}"/>
                </a:ext>
              </a:extLst>
            </p:cNvPr>
            <p:cNvSpPr/>
            <p:nvPr/>
          </p:nvSpPr>
          <p:spPr>
            <a:xfrm>
              <a:off x="13202264" y="4247590"/>
              <a:ext cx="2407382" cy="2075330"/>
            </a:xfrm>
            <a:prstGeom prst="hexagon">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30" name="Hexagon 1029">
              <a:extLst>
                <a:ext uri="{FF2B5EF4-FFF2-40B4-BE49-F238E27FC236}">
                  <a16:creationId xmlns:a16="http://schemas.microsoft.com/office/drawing/2014/main" id="{AF669235-2BF9-EC55-BD9A-09876EAC8B3B}"/>
                </a:ext>
              </a:extLst>
            </p:cNvPr>
            <p:cNvSpPr/>
            <p:nvPr/>
          </p:nvSpPr>
          <p:spPr>
            <a:xfrm>
              <a:off x="13374298" y="4395896"/>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31" name="Hexagon 1030">
              <a:extLst>
                <a:ext uri="{FF2B5EF4-FFF2-40B4-BE49-F238E27FC236}">
                  <a16:creationId xmlns:a16="http://schemas.microsoft.com/office/drawing/2014/main" id="{CC2AA467-F3C8-4B89-020C-F1312B822647}"/>
                </a:ext>
              </a:extLst>
            </p:cNvPr>
            <p:cNvSpPr/>
            <p:nvPr/>
          </p:nvSpPr>
          <p:spPr>
            <a:xfrm>
              <a:off x="13540042" y="4493159"/>
              <a:ext cx="1791818" cy="1544668"/>
            </a:xfrm>
            <a:prstGeom prst="hexagon">
              <a:avLst/>
            </a:prstGeom>
            <a:blipFill dpi="0" rotWithShape="1">
              <a:blip r:embed="rId5"/>
              <a:srcRect/>
              <a:stretch>
                <a:fillRect l="2000" r="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32" name="Arrow: Down 1031">
              <a:extLst>
                <a:ext uri="{FF2B5EF4-FFF2-40B4-BE49-F238E27FC236}">
                  <a16:creationId xmlns:a16="http://schemas.microsoft.com/office/drawing/2014/main" id="{5BCDEBF0-9A76-05CD-CDEC-74EE4A4FA47E}"/>
                </a:ext>
              </a:extLst>
            </p:cNvPr>
            <p:cNvSpPr/>
            <p:nvPr/>
          </p:nvSpPr>
          <p:spPr>
            <a:xfrm rot="16200000">
              <a:off x="12574152" y="4785872"/>
              <a:ext cx="189814" cy="1035934"/>
            </a:xfrm>
            <a:prstGeom prst="downArrow">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grpSp>
        <p:nvGrpSpPr>
          <p:cNvPr id="1122" name="Group 1121">
            <a:extLst>
              <a:ext uri="{FF2B5EF4-FFF2-40B4-BE49-F238E27FC236}">
                <a16:creationId xmlns:a16="http://schemas.microsoft.com/office/drawing/2014/main" id="{4D94D17C-B8B8-E658-9FA3-E60305CEAF65}"/>
              </a:ext>
            </a:extLst>
          </p:cNvPr>
          <p:cNvGrpSpPr/>
          <p:nvPr/>
        </p:nvGrpSpPr>
        <p:grpSpPr>
          <a:xfrm>
            <a:off x="8468438" y="-1798"/>
            <a:ext cx="3109318" cy="2010480"/>
            <a:chOff x="12702657" y="-2697"/>
            <a:chExt cx="4663977" cy="3015720"/>
          </a:xfrm>
        </p:grpSpPr>
        <p:sp>
          <p:nvSpPr>
            <p:cNvPr id="2" name="Hexagon 1">
              <a:extLst>
                <a:ext uri="{FF2B5EF4-FFF2-40B4-BE49-F238E27FC236}">
                  <a16:creationId xmlns:a16="http://schemas.microsoft.com/office/drawing/2014/main" id="{A5FEF9B5-3DE4-AB81-F6C7-81B1B5CF2CB0}"/>
                </a:ext>
              </a:extLst>
            </p:cNvPr>
            <p:cNvSpPr/>
            <p:nvPr/>
          </p:nvSpPr>
          <p:spPr>
            <a:xfrm>
              <a:off x="13868400" y="-2697"/>
              <a:ext cx="3498234" cy="3015720"/>
            </a:xfrm>
            <a:prstGeom prst="hexagon">
              <a:avLst/>
            </a:prstGeom>
            <a:solidFill>
              <a:srgbClr val="E00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1" name="Hexagon 10">
              <a:extLst>
                <a:ext uri="{FF2B5EF4-FFF2-40B4-BE49-F238E27FC236}">
                  <a16:creationId xmlns:a16="http://schemas.microsoft.com/office/drawing/2014/main" id="{475D4538-C732-688D-8E2C-FFBDBDCA0C87}"/>
                </a:ext>
              </a:extLst>
            </p:cNvPr>
            <p:cNvSpPr/>
            <p:nvPr/>
          </p:nvSpPr>
          <p:spPr>
            <a:xfrm>
              <a:off x="14118388" y="212811"/>
              <a:ext cx="2998258" cy="258470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2" name="Hexagon 11">
              <a:extLst>
                <a:ext uri="{FF2B5EF4-FFF2-40B4-BE49-F238E27FC236}">
                  <a16:creationId xmlns:a16="http://schemas.microsoft.com/office/drawing/2014/main" id="{9387B4A7-A930-A3D0-0462-3B801C2AA8A6}"/>
                </a:ext>
              </a:extLst>
            </p:cNvPr>
            <p:cNvSpPr/>
            <p:nvPr/>
          </p:nvSpPr>
          <p:spPr>
            <a:xfrm>
              <a:off x="14345642" y="377798"/>
              <a:ext cx="2603742" cy="2244600"/>
            </a:xfrm>
            <a:prstGeom prst="hexagon">
              <a:avLst/>
            </a:prstGeom>
            <a:blipFill dpi="0" rotWithShape="1">
              <a:blip r:embed="rId6"/>
              <a:srcRect/>
              <a:stretch>
                <a:fillRect l="4000" r="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33" name="Arrow: Down 1032">
              <a:extLst>
                <a:ext uri="{FF2B5EF4-FFF2-40B4-BE49-F238E27FC236}">
                  <a16:creationId xmlns:a16="http://schemas.microsoft.com/office/drawing/2014/main" id="{45B00A0D-343C-31FF-8A55-F768D2D0EFB5}"/>
                </a:ext>
              </a:extLst>
            </p:cNvPr>
            <p:cNvSpPr/>
            <p:nvPr/>
          </p:nvSpPr>
          <p:spPr>
            <a:xfrm rot="14972369">
              <a:off x="13350156" y="1612358"/>
              <a:ext cx="230784" cy="1525782"/>
            </a:xfrm>
            <a:prstGeom prst="downArrow">
              <a:avLst/>
            </a:prstGeom>
            <a:solidFill>
              <a:srgbClr val="E00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1116" name="Group 1115">
            <a:extLst>
              <a:ext uri="{FF2B5EF4-FFF2-40B4-BE49-F238E27FC236}">
                <a16:creationId xmlns:a16="http://schemas.microsoft.com/office/drawing/2014/main" id="{78B174C5-7200-E218-4411-C01085315897}"/>
              </a:ext>
            </a:extLst>
          </p:cNvPr>
          <p:cNvGrpSpPr/>
          <p:nvPr/>
        </p:nvGrpSpPr>
        <p:grpSpPr>
          <a:xfrm>
            <a:off x="2984075" y="-5984"/>
            <a:ext cx="1519924" cy="1891947"/>
            <a:chOff x="4476112" y="-8977"/>
            <a:chExt cx="2279886" cy="2837921"/>
          </a:xfrm>
        </p:grpSpPr>
        <p:sp>
          <p:nvSpPr>
            <p:cNvPr id="1034" name="Hexagon 1033">
              <a:extLst>
                <a:ext uri="{FF2B5EF4-FFF2-40B4-BE49-F238E27FC236}">
                  <a16:creationId xmlns:a16="http://schemas.microsoft.com/office/drawing/2014/main" id="{EA0CD8E3-81C8-02AA-415A-5D49375B577C}"/>
                </a:ext>
              </a:extLst>
            </p:cNvPr>
            <p:cNvSpPr/>
            <p:nvPr/>
          </p:nvSpPr>
          <p:spPr>
            <a:xfrm>
              <a:off x="4476112" y="-8977"/>
              <a:ext cx="2279886" cy="1965418"/>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35" name="Hexagon 1034">
              <a:extLst>
                <a:ext uri="{FF2B5EF4-FFF2-40B4-BE49-F238E27FC236}">
                  <a16:creationId xmlns:a16="http://schemas.microsoft.com/office/drawing/2014/main" id="{3D762600-A00C-18E2-80F8-85FFD0A05664}"/>
                </a:ext>
              </a:extLst>
            </p:cNvPr>
            <p:cNvSpPr/>
            <p:nvPr/>
          </p:nvSpPr>
          <p:spPr>
            <a:xfrm>
              <a:off x="4639036" y="131475"/>
              <a:ext cx="1954038" cy="168451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36" name="Hexagon 1035">
              <a:extLst>
                <a:ext uri="{FF2B5EF4-FFF2-40B4-BE49-F238E27FC236}">
                  <a16:creationId xmlns:a16="http://schemas.microsoft.com/office/drawing/2014/main" id="{12FD697D-1290-666E-BEF0-77969B869E9E}"/>
                </a:ext>
              </a:extLst>
            </p:cNvPr>
            <p:cNvSpPr/>
            <p:nvPr/>
          </p:nvSpPr>
          <p:spPr>
            <a:xfrm>
              <a:off x="4767593" y="242300"/>
              <a:ext cx="1696924" cy="1462864"/>
            </a:xfrm>
            <a:prstGeom prst="hexagon">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38" name="Arrow: Bent-Up 1037">
              <a:extLst>
                <a:ext uri="{FF2B5EF4-FFF2-40B4-BE49-F238E27FC236}">
                  <a16:creationId xmlns:a16="http://schemas.microsoft.com/office/drawing/2014/main" id="{EF9F44FE-9247-01DA-DC10-3F5C0172A735}"/>
                </a:ext>
              </a:extLst>
            </p:cNvPr>
            <p:cNvSpPr/>
            <p:nvPr/>
          </p:nvSpPr>
          <p:spPr>
            <a:xfrm flipH="1">
              <a:off x="5564742" y="1964901"/>
              <a:ext cx="367497" cy="864043"/>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1121" name="Group 1120">
            <a:extLst>
              <a:ext uri="{FF2B5EF4-FFF2-40B4-BE49-F238E27FC236}">
                <a16:creationId xmlns:a16="http://schemas.microsoft.com/office/drawing/2014/main" id="{40AE4210-008A-AF7F-506D-9D0F276F6F0F}"/>
              </a:ext>
            </a:extLst>
          </p:cNvPr>
          <p:cNvGrpSpPr/>
          <p:nvPr/>
        </p:nvGrpSpPr>
        <p:grpSpPr>
          <a:xfrm>
            <a:off x="7010411" y="-5985"/>
            <a:ext cx="1779315" cy="1548389"/>
            <a:chOff x="10515617" y="-8977"/>
            <a:chExt cx="2668972" cy="2322584"/>
          </a:xfrm>
        </p:grpSpPr>
        <p:sp>
          <p:nvSpPr>
            <p:cNvPr id="1039" name="Hexagon 1038">
              <a:extLst>
                <a:ext uri="{FF2B5EF4-FFF2-40B4-BE49-F238E27FC236}">
                  <a16:creationId xmlns:a16="http://schemas.microsoft.com/office/drawing/2014/main" id="{F5953F9C-F061-EA55-FE3E-5CB3DA45F022}"/>
                </a:ext>
              </a:extLst>
            </p:cNvPr>
            <p:cNvSpPr/>
            <p:nvPr/>
          </p:nvSpPr>
          <p:spPr>
            <a:xfrm>
              <a:off x="10904703" y="-8977"/>
              <a:ext cx="2279886" cy="1965418"/>
            </a:xfrm>
            <a:prstGeom prst="hexagon">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40" name="Hexagon 1039">
              <a:extLst>
                <a:ext uri="{FF2B5EF4-FFF2-40B4-BE49-F238E27FC236}">
                  <a16:creationId xmlns:a16="http://schemas.microsoft.com/office/drawing/2014/main" id="{CCD7F9BD-75DC-2092-8FC5-9B0C48AE20FE}"/>
                </a:ext>
              </a:extLst>
            </p:cNvPr>
            <p:cNvSpPr/>
            <p:nvPr/>
          </p:nvSpPr>
          <p:spPr>
            <a:xfrm>
              <a:off x="11067627" y="131475"/>
              <a:ext cx="1954038" cy="168451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41" name="Hexagon 1040">
              <a:extLst>
                <a:ext uri="{FF2B5EF4-FFF2-40B4-BE49-F238E27FC236}">
                  <a16:creationId xmlns:a16="http://schemas.microsoft.com/office/drawing/2014/main" id="{9EAB0458-CADE-7535-0DC2-81A515834E63}"/>
                </a:ext>
              </a:extLst>
            </p:cNvPr>
            <p:cNvSpPr/>
            <p:nvPr/>
          </p:nvSpPr>
          <p:spPr>
            <a:xfrm>
              <a:off x="11196184" y="242300"/>
              <a:ext cx="1696924" cy="1462864"/>
            </a:xfrm>
            <a:prstGeom prst="hexagon">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45" name="Arrow: Bent-Up 1044">
              <a:extLst>
                <a:ext uri="{FF2B5EF4-FFF2-40B4-BE49-F238E27FC236}">
                  <a16:creationId xmlns:a16="http://schemas.microsoft.com/office/drawing/2014/main" id="{E5DD904B-33F6-919F-1986-435710974FAF}"/>
                </a:ext>
              </a:extLst>
            </p:cNvPr>
            <p:cNvSpPr/>
            <p:nvPr/>
          </p:nvSpPr>
          <p:spPr>
            <a:xfrm rot="5400000" flipH="1">
              <a:off x="9981910" y="1427487"/>
              <a:ext cx="1419827" cy="352414"/>
            </a:xfrm>
            <a:prstGeom prst="bentUpArrow">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grpSp>
        <p:nvGrpSpPr>
          <p:cNvPr id="1117" name="Group 1116">
            <a:extLst>
              <a:ext uri="{FF2B5EF4-FFF2-40B4-BE49-F238E27FC236}">
                <a16:creationId xmlns:a16="http://schemas.microsoft.com/office/drawing/2014/main" id="{F2428B2C-B8D1-8A53-0D4D-6A079B7C01D2}"/>
              </a:ext>
            </a:extLst>
          </p:cNvPr>
          <p:cNvGrpSpPr/>
          <p:nvPr/>
        </p:nvGrpSpPr>
        <p:grpSpPr>
          <a:xfrm>
            <a:off x="5163964" y="-5985"/>
            <a:ext cx="1519924" cy="1600081"/>
            <a:chOff x="7745946" y="-8977"/>
            <a:chExt cx="2279886" cy="2400122"/>
          </a:xfrm>
        </p:grpSpPr>
        <p:sp>
          <p:nvSpPr>
            <p:cNvPr id="1028" name="Arrow: Down 1027">
              <a:extLst>
                <a:ext uri="{FF2B5EF4-FFF2-40B4-BE49-F238E27FC236}">
                  <a16:creationId xmlns:a16="http://schemas.microsoft.com/office/drawing/2014/main" id="{2AD601F7-D07B-4BB0-A978-DA971BA9DE33}"/>
                </a:ext>
              </a:extLst>
            </p:cNvPr>
            <p:cNvSpPr/>
            <p:nvPr/>
          </p:nvSpPr>
          <p:spPr>
            <a:xfrm rot="10800000">
              <a:off x="8839199" y="1964294"/>
              <a:ext cx="149189" cy="426851"/>
            </a:xfrm>
            <a:prstGeom prst="downArrow">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46" name="Hexagon 1045">
              <a:extLst>
                <a:ext uri="{FF2B5EF4-FFF2-40B4-BE49-F238E27FC236}">
                  <a16:creationId xmlns:a16="http://schemas.microsoft.com/office/drawing/2014/main" id="{1404A99E-166D-E062-755B-F6856FD62E9E}"/>
                </a:ext>
              </a:extLst>
            </p:cNvPr>
            <p:cNvSpPr/>
            <p:nvPr/>
          </p:nvSpPr>
          <p:spPr>
            <a:xfrm>
              <a:off x="7745946" y="-8977"/>
              <a:ext cx="2279886" cy="1965418"/>
            </a:xfrm>
            <a:prstGeom prst="hexagon">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47" name="Hexagon 1046">
              <a:extLst>
                <a:ext uri="{FF2B5EF4-FFF2-40B4-BE49-F238E27FC236}">
                  <a16:creationId xmlns:a16="http://schemas.microsoft.com/office/drawing/2014/main" id="{9E9EFEF7-F342-6952-8B55-88D1B1ADF002}"/>
                </a:ext>
              </a:extLst>
            </p:cNvPr>
            <p:cNvSpPr/>
            <p:nvPr/>
          </p:nvSpPr>
          <p:spPr>
            <a:xfrm>
              <a:off x="7908870" y="131475"/>
              <a:ext cx="1954038" cy="168451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48" name="Hexagon 1047">
              <a:extLst>
                <a:ext uri="{FF2B5EF4-FFF2-40B4-BE49-F238E27FC236}">
                  <a16:creationId xmlns:a16="http://schemas.microsoft.com/office/drawing/2014/main" id="{51D892DD-CB2E-A546-0C3A-7CBACFF29660}"/>
                </a:ext>
              </a:extLst>
            </p:cNvPr>
            <p:cNvSpPr/>
            <p:nvPr/>
          </p:nvSpPr>
          <p:spPr>
            <a:xfrm>
              <a:off x="8037427" y="242300"/>
              <a:ext cx="1696924" cy="1462864"/>
            </a:xfrm>
            <a:prstGeom prst="hexagon">
              <a:avLst/>
            </a:prstGeom>
            <a:blipFill dpi="0" rotWithShape="1">
              <a:blip r:embed="rId9"/>
              <a:srcRect/>
              <a:stretch>
                <a:fillRect l="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rial" panose="020B0604020202020204" pitchFamily="34" charset="0"/>
                <a:cs typeface="Arial" panose="020B0604020202020204" pitchFamily="34" charset="0"/>
              </a:endParaRPr>
            </a:p>
          </p:txBody>
        </p:sp>
      </p:grpSp>
      <p:grpSp>
        <p:nvGrpSpPr>
          <p:cNvPr id="1129" name="Group 1128">
            <a:extLst>
              <a:ext uri="{FF2B5EF4-FFF2-40B4-BE49-F238E27FC236}">
                <a16:creationId xmlns:a16="http://schemas.microsoft.com/office/drawing/2014/main" id="{A339233F-FCAB-4359-0473-1539A415B86A}"/>
              </a:ext>
            </a:extLst>
          </p:cNvPr>
          <p:cNvGrpSpPr/>
          <p:nvPr/>
        </p:nvGrpSpPr>
        <p:grpSpPr>
          <a:xfrm>
            <a:off x="-24812" y="2794725"/>
            <a:ext cx="3885612" cy="1828523"/>
            <a:chOff x="-37218" y="4192088"/>
            <a:chExt cx="5828418" cy="2742784"/>
          </a:xfrm>
        </p:grpSpPr>
        <p:sp>
          <p:nvSpPr>
            <p:cNvPr id="19" name="Hexagon 18">
              <a:extLst>
                <a:ext uri="{FF2B5EF4-FFF2-40B4-BE49-F238E27FC236}">
                  <a16:creationId xmlns:a16="http://schemas.microsoft.com/office/drawing/2014/main" id="{A60BC948-FFB6-B8D5-46C3-A8805D3034AD}"/>
                </a:ext>
              </a:extLst>
            </p:cNvPr>
            <p:cNvSpPr/>
            <p:nvPr/>
          </p:nvSpPr>
          <p:spPr>
            <a:xfrm>
              <a:off x="-37218" y="4192088"/>
              <a:ext cx="3181628" cy="2742784"/>
            </a:xfrm>
            <a:prstGeom prst="hexagon">
              <a:avLst/>
            </a:prstGeom>
            <a:solidFill>
              <a:srgbClr val="71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1" name="Hexagon 20">
              <a:extLst>
                <a:ext uri="{FF2B5EF4-FFF2-40B4-BE49-F238E27FC236}">
                  <a16:creationId xmlns:a16="http://schemas.microsoft.com/office/drawing/2014/main" id="{ADF7698D-98AC-D341-695B-71B197735BAE}"/>
                </a:ext>
              </a:extLst>
            </p:cNvPr>
            <p:cNvSpPr/>
            <p:nvPr/>
          </p:nvSpPr>
          <p:spPr>
            <a:xfrm>
              <a:off x="190145" y="4388092"/>
              <a:ext cx="2726902" cy="2350776"/>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Hexagon 21">
              <a:extLst>
                <a:ext uri="{FF2B5EF4-FFF2-40B4-BE49-F238E27FC236}">
                  <a16:creationId xmlns:a16="http://schemas.microsoft.com/office/drawing/2014/main" id="{5DF3EFC3-3B8C-FB4E-3D94-C2565687FDE9}"/>
                </a:ext>
              </a:extLst>
            </p:cNvPr>
            <p:cNvSpPr/>
            <p:nvPr/>
          </p:nvSpPr>
          <p:spPr>
            <a:xfrm>
              <a:off x="399546" y="4522991"/>
              <a:ext cx="2368092" cy="2041454"/>
            </a:xfrm>
            <a:prstGeom prst="hexagon">
              <a:avLst/>
            </a:prstGeom>
            <a:blipFill dpi="0" rotWithShape="1">
              <a:blip r:embed="rId10"/>
              <a:srcRect/>
              <a:stretch>
                <a:fillRect l="-12000" t="-5000" r="-8000" b="-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nvGrpSpPr>
            <p:cNvPr id="1055" name="Group 1054">
              <a:extLst>
                <a:ext uri="{FF2B5EF4-FFF2-40B4-BE49-F238E27FC236}">
                  <a16:creationId xmlns:a16="http://schemas.microsoft.com/office/drawing/2014/main" id="{FAD397F0-A81B-029B-C45E-5C3B43E30156}"/>
                </a:ext>
              </a:extLst>
            </p:cNvPr>
            <p:cNvGrpSpPr/>
            <p:nvPr/>
          </p:nvGrpSpPr>
          <p:grpSpPr>
            <a:xfrm>
              <a:off x="3171747" y="4606851"/>
              <a:ext cx="2619453" cy="1801569"/>
              <a:chOff x="3171747" y="4606851"/>
              <a:chExt cx="2619453" cy="1801569"/>
            </a:xfrm>
            <a:solidFill>
              <a:srgbClr val="71FE00"/>
            </a:solidFill>
          </p:grpSpPr>
          <p:sp>
            <p:nvSpPr>
              <p:cNvPr id="1051" name="Arrow: Left 1050">
                <a:extLst>
                  <a:ext uri="{FF2B5EF4-FFF2-40B4-BE49-F238E27FC236}">
                    <a16:creationId xmlns:a16="http://schemas.microsoft.com/office/drawing/2014/main" id="{B9FB676D-A2EE-1014-15FE-7C501ED05C64}"/>
                  </a:ext>
                </a:extLst>
              </p:cNvPr>
              <p:cNvSpPr/>
              <p:nvPr/>
            </p:nvSpPr>
            <p:spPr>
              <a:xfrm>
                <a:off x="3171747" y="5507636"/>
                <a:ext cx="837301" cy="11598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52" name="Rectangle 1051">
                <a:extLst>
                  <a:ext uri="{FF2B5EF4-FFF2-40B4-BE49-F238E27FC236}">
                    <a16:creationId xmlns:a16="http://schemas.microsoft.com/office/drawing/2014/main" id="{9C595704-70A6-B3D7-50DC-BF3A4CCAFAB0}"/>
                  </a:ext>
                </a:extLst>
              </p:cNvPr>
              <p:cNvSpPr/>
              <p:nvPr/>
            </p:nvSpPr>
            <p:spPr>
              <a:xfrm>
                <a:off x="3962400" y="6362700"/>
                <a:ext cx="18288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53" name="Rectangle 1052">
                <a:extLst>
                  <a:ext uri="{FF2B5EF4-FFF2-40B4-BE49-F238E27FC236}">
                    <a16:creationId xmlns:a16="http://schemas.microsoft.com/office/drawing/2014/main" id="{B61BA46D-556E-59DB-04DE-20314944FEB1}"/>
                  </a:ext>
                </a:extLst>
              </p:cNvPr>
              <p:cNvSpPr/>
              <p:nvPr/>
            </p:nvSpPr>
            <p:spPr>
              <a:xfrm>
                <a:off x="3962400" y="4606851"/>
                <a:ext cx="18288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54" name="Rectangle 1053">
                <a:extLst>
                  <a:ext uri="{FF2B5EF4-FFF2-40B4-BE49-F238E27FC236}">
                    <a16:creationId xmlns:a16="http://schemas.microsoft.com/office/drawing/2014/main" id="{3427733F-3468-3DDB-ED9C-EC593A1D4B9A}"/>
                  </a:ext>
                </a:extLst>
              </p:cNvPr>
              <p:cNvSpPr/>
              <p:nvPr/>
            </p:nvSpPr>
            <p:spPr>
              <a:xfrm>
                <a:off x="3953751" y="4606852"/>
                <a:ext cx="55297" cy="18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grpSp>
      <p:grpSp>
        <p:nvGrpSpPr>
          <p:cNvPr id="1128" name="Group 1127">
            <a:extLst>
              <a:ext uri="{FF2B5EF4-FFF2-40B4-BE49-F238E27FC236}">
                <a16:creationId xmlns:a16="http://schemas.microsoft.com/office/drawing/2014/main" id="{3C5BCD40-E91D-ED18-B8D2-37E914DAA568}"/>
              </a:ext>
            </a:extLst>
          </p:cNvPr>
          <p:cNvGrpSpPr/>
          <p:nvPr/>
        </p:nvGrpSpPr>
        <p:grpSpPr>
          <a:xfrm>
            <a:off x="2910175" y="5091067"/>
            <a:ext cx="1604921" cy="1765793"/>
            <a:chOff x="4365262" y="7636600"/>
            <a:chExt cx="2407382" cy="2648690"/>
          </a:xfrm>
        </p:grpSpPr>
        <p:sp>
          <p:nvSpPr>
            <p:cNvPr id="1059" name="Arrow: Down 1058">
              <a:extLst>
                <a:ext uri="{FF2B5EF4-FFF2-40B4-BE49-F238E27FC236}">
                  <a16:creationId xmlns:a16="http://schemas.microsoft.com/office/drawing/2014/main" id="{26576E6B-853A-00F1-557A-86096F949AD6}"/>
                </a:ext>
              </a:extLst>
            </p:cNvPr>
            <p:cNvSpPr/>
            <p:nvPr/>
          </p:nvSpPr>
          <p:spPr>
            <a:xfrm>
              <a:off x="5523101" y="7636600"/>
              <a:ext cx="225389" cy="573360"/>
            </a:xfrm>
            <a:prstGeom prst="downArrow">
              <a:avLst/>
            </a:prstGeom>
            <a:solidFill>
              <a:srgbClr val="01F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1072" name="Group 1071">
              <a:extLst>
                <a:ext uri="{FF2B5EF4-FFF2-40B4-BE49-F238E27FC236}">
                  <a16:creationId xmlns:a16="http://schemas.microsoft.com/office/drawing/2014/main" id="{E3C2ED82-0EEE-FB1E-E9AB-319FAA495127}"/>
                </a:ext>
              </a:extLst>
            </p:cNvPr>
            <p:cNvGrpSpPr/>
            <p:nvPr/>
          </p:nvGrpSpPr>
          <p:grpSpPr>
            <a:xfrm>
              <a:off x="4365262" y="8209960"/>
              <a:ext cx="2407382" cy="2075330"/>
              <a:chOff x="4365262" y="8209960"/>
              <a:chExt cx="2407382" cy="2075330"/>
            </a:xfrm>
          </p:grpSpPr>
          <p:sp>
            <p:nvSpPr>
              <p:cNvPr id="1056" name="Hexagon 1055">
                <a:extLst>
                  <a:ext uri="{FF2B5EF4-FFF2-40B4-BE49-F238E27FC236}">
                    <a16:creationId xmlns:a16="http://schemas.microsoft.com/office/drawing/2014/main" id="{EE1331C6-9F8C-60CB-A37E-A48CB272D9F6}"/>
                  </a:ext>
                </a:extLst>
              </p:cNvPr>
              <p:cNvSpPr/>
              <p:nvPr/>
            </p:nvSpPr>
            <p:spPr>
              <a:xfrm>
                <a:off x="4365262" y="8209960"/>
                <a:ext cx="2407382" cy="2075330"/>
              </a:xfrm>
              <a:prstGeom prst="hexagon">
                <a:avLst/>
              </a:prstGeom>
              <a:solidFill>
                <a:srgbClr val="01F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57" name="Hexagon 1056">
                <a:extLst>
                  <a:ext uri="{FF2B5EF4-FFF2-40B4-BE49-F238E27FC236}">
                    <a16:creationId xmlns:a16="http://schemas.microsoft.com/office/drawing/2014/main" id="{4745C5B4-6DD8-B5D5-3C11-E98CB4447532}"/>
                  </a:ext>
                </a:extLst>
              </p:cNvPr>
              <p:cNvSpPr/>
              <p:nvPr/>
            </p:nvSpPr>
            <p:spPr>
              <a:xfrm>
                <a:off x="4537296" y="8358266"/>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1060" name="Picture 1059">
                <a:extLst>
                  <a:ext uri="{FF2B5EF4-FFF2-40B4-BE49-F238E27FC236}">
                    <a16:creationId xmlns:a16="http://schemas.microsoft.com/office/drawing/2014/main" id="{99ED13BD-B922-ACE7-929E-35FD76671756}"/>
                  </a:ext>
                </a:extLst>
              </p:cNvPr>
              <p:cNvPicPr>
                <a:picLocks noChangeAspect="1"/>
              </p:cNvPicPr>
              <p:nvPr/>
            </p:nvPicPr>
            <p:blipFill>
              <a:blip r:embed="rId11"/>
              <a:stretch>
                <a:fillRect/>
              </a:stretch>
            </p:blipFill>
            <p:spPr>
              <a:xfrm>
                <a:off x="4881084" y="8583788"/>
                <a:ext cx="1367316" cy="1367316"/>
              </a:xfrm>
              <a:prstGeom prst="rect">
                <a:avLst/>
              </a:prstGeom>
            </p:spPr>
          </p:pic>
        </p:grpSp>
      </p:grpSp>
      <p:grpSp>
        <p:nvGrpSpPr>
          <p:cNvPr id="1125" name="Group 1124">
            <a:extLst>
              <a:ext uri="{FF2B5EF4-FFF2-40B4-BE49-F238E27FC236}">
                <a16:creationId xmlns:a16="http://schemas.microsoft.com/office/drawing/2014/main" id="{4CC0E253-B1D6-2056-F3B8-A2A18109C96E}"/>
              </a:ext>
            </a:extLst>
          </p:cNvPr>
          <p:cNvGrpSpPr/>
          <p:nvPr/>
        </p:nvGrpSpPr>
        <p:grpSpPr>
          <a:xfrm>
            <a:off x="7986406" y="4252635"/>
            <a:ext cx="2416045" cy="1555387"/>
            <a:chOff x="11979608" y="6378951"/>
            <a:chExt cx="3624067" cy="2333081"/>
          </a:xfrm>
        </p:grpSpPr>
        <p:sp>
          <p:nvSpPr>
            <p:cNvPr id="1063" name="Hexagon 1062">
              <a:extLst>
                <a:ext uri="{FF2B5EF4-FFF2-40B4-BE49-F238E27FC236}">
                  <a16:creationId xmlns:a16="http://schemas.microsoft.com/office/drawing/2014/main" id="{14BD03A3-40D9-B124-0AC4-A51025402E56}"/>
                </a:ext>
              </a:extLst>
            </p:cNvPr>
            <p:cNvSpPr/>
            <p:nvPr/>
          </p:nvSpPr>
          <p:spPr>
            <a:xfrm>
              <a:off x="13196293" y="6636702"/>
              <a:ext cx="2407382" cy="2075330"/>
            </a:xfrm>
            <a:prstGeom prst="hexago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64" name="Hexagon 1063">
              <a:extLst>
                <a:ext uri="{FF2B5EF4-FFF2-40B4-BE49-F238E27FC236}">
                  <a16:creationId xmlns:a16="http://schemas.microsoft.com/office/drawing/2014/main" id="{357CDD93-1472-B386-2620-319F05180941}"/>
                </a:ext>
              </a:extLst>
            </p:cNvPr>
            <p:cNvSpPr/>
            <p:nvPr/>
          </p:nvSpPr>
          <p:spPr>
            <a:xfrm>
              <a:off x="13368327" y="6785008"/>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65" name="Hexagon 1064">
              <a:extLst>
                <a:ext uri="{FF2B5EF4-FFF2-40B4-BE49-F238E27FC236}">
                  <a16:creationId xmlns:a16="http://schemas.microsoft.com/office/drawing/2014/main" id="{90FF9F6C-8DBB-A0C3-B3F6-DFF4B6B73CBA}"/>
                </a:ext>
              </a:extLst>
            </p:cNvPr>
            <p:cNvSpPr/>
            <p:nvPr/>
          </p:nvSpPr>
          <p:spPr>
            <a:xfrm>
              <a:off x="13534071" y="6882271"/>
              <a:ext cx="1791818" cy="1544668"/>
            </a:xfrm>
            <a:prstGeom prst="hexagon">
              <a:avLst/>
            </a:prstGeom>
            <a:blipFill dpi="0" rotWithShape="1">
              <a:blip r:embed="rId12"/>
              <a:srcRect/>
              <a:stretch>
                <a:fillRect l="11000" t="5000"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66" name="Arrow: Down 1065">
              <a:extLst>
                <a:ext uri="{FF2B5EF4-FFF2-40B4-BE49-F238E27FC236}">
                  <a16:creationId xmlns:a16="http://schemas.microsoft.com/office/drawing/2014/main" id="{F7B95357-A098-3B68-43D8-FA49BC551922}"/>
                </a:ext>
              </a:extLst>
            </p:cNvPr>
            <p:cNvSpPr/>
            <p:nvPr/>
          </p:nvSpPr>
          <p:spPr>
            <a:xfrm rot="17945715">
              <a:off x="12731895" y="5626664"/>
              <a:ext cx="184550" cy="1689123"/>
            </a:xfrm>
            <a:prstGeom prst="downArrow">
              <a:avLst/>
            </a:prstGeom>
            <a:solidFill>
              <a:srgbClr val="000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grpSp>
        <p:nvGrpSpPr>
          <p:cNvPr id="1123" name="Group 1122">
            <a:extLst>
              <a:ext uri="{FF2B5EF4-FFF2-40B4-BE49-F238E27FC236}">
                <a16:creationId xmlns:a16="http://schemas.microsoft.com/office/drawing/2014/main" id="{633A8C37-5CE6-4DF9-C58A-20435DD0814C}"/>
              </a:ext>
            </a:extLst>
          </p:cNvPr>
          <p:cNvGrpSpPr/>
          <p:nvPr/>
        </p:nvGrpSpPr>
        <p:grpSpPr>
          <a:xfrm>
            <a:off x="7999232" y="2084426"/>
            <a:ext cx="4286655" cy="1734992"/>
            <a:chOff x="11998848" y="3126639"/>
            <a:chExt cx="6429982" cy="2602488"/>
          </a:xfrm>
        </p:grpSpPr>
        <p:sp>
          <p:nvSpPr>
            <p:cNvPr id="1067" name="Hexagon 1066">
              <a:extLst>
                <a:ext uri="{FF2B5EF4-FFF2-40B4-BE49-F238E27FC236}">
                  <a16:creationId xmlns:a16="http://schemas.microsoft.com/office/drawing/2014/main" id="{5D61EBF7-7F09-25CC-C3CE-8AB0EB4D401B}"/>
                </a:ext>
              </a:extLst>
            </p:cNvPr>
            <p:cNvSpPr/>
            <p:nvPr/>
          </p:nvSpPr>
          <p:spPr>
            <a:xfrm>
              <a:off x="15409946" y="3126639"/>
              <a:ext cx="3018884" cy="2602488"/>
            </a:xfrm>
            <a:prstGeom prst="hexagon">
              <a:avLst/>
            </a:prstGeom>
            <a:solidFill>
              <a:srgbClr val="FF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68" name="Hexagon 1067">
              <a:extLst>
                <a:ext uri="{FF2B5EF4-FFF2-40B4-BE49-F238E27FC236}">
                  <a16:creationId xmlns:a16="http://schemas.microsoft.com/office/drawing/2014/main" id="{56FECC3B-2845-A03E-3E6C-5FF9CDB8D90D}"/>
                </a:ext>
              </a:extLst>
            </p:cNvPr>
            <p:cNvSpPr/>
            <p:nvPr/>
          </p:nvSpPr>
          <p:spPr>
            <a:xfrm>
              <a:off x="15625679" y="3312617"/>
              <a:ext cx="2587418" cy="223053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069" name="Hexagon 1068">
              <a:extLst>
                <a:ext uri="{FF2B5EF4-FFF2-40B4-BE49-F238E27FC236}">
                  <a16:creationId xmlns:a16="http://schemas.microsoft.com/office/drawing/2014/main" id="{5E0AB585-5B2A-5E6A-FD9A-54C6944395FE}"/>
                </a:ext>
              </a:extLst>
            </p:cNvPr>
            <p:cNvSpPr/>
            <p:nvPr/>
          </p:nvSpPr>
          <p:spPr>
            <a:xfrm>
              <a:off x="15825902" y="3454302"/>
              <a:ext cx="2246964" cy="1937032"/>
            </a:xfrm>
            <a:prstGeom prst="hexagon">
              <a:avLst/>
            </a:prstGeom>
            <a:blipFill dpi="0" rotWithShape="1">
              <a:blip r:embed="rId13"/>
              <a:srcRect/>
              <a:stretch>
                <a:fillRect l="4000" r="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071" name="Arrow: Bent-Up 1070">
              <a:extLst>
                <a:ext uri="{FF2B5EF4-FFF2-40B4-BE49-F238E27FC236}">
                  <a16:creationId xmlns:a16="http://schemas.microsoft.com/office/drawing/2014/main" id="{919C46DC-0ED8-6E37-348C-7C4AACFBD9F3}"/>
                </a:ext>
              </a:extLst>
            </p:cNvPr>
            <p:cNvSpPr/>
            <p:nvPr/>
          </p:nvSpPr>
          <p:spPr>
            <a:xfrm rot="5400000" flipH="1">
              <a:off x="13704099" y="2044125"/>
              <a:ext cx="276320" cy="3686822"/>
            </a:xfrm>
            <a:prstGeom prst="bentUpArrow">
              <a:avLst/>
            </a:prstGeom>
            <a:solidFill>
              <a:srgbClr val="FF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sp>
        <p:nvSpPr>
          <p:cNvPr id="3" name="TextBox 11">
            <a:extLst>
              <a:ext uri="{FF2B5EF4-FFF2-40B4-BE49-F238E27FC236}">
                <a16:creationId xmlns:a16="http://schemas.microsoft.com/office/drawing/2014/main" id="{B4501638-B0EF-082B-3F67-6F1660FA21A9}"/>
              </a:ext>
            </a:extLst>
          </p:cNvPr>
          <p:cNvSpPr txBox="1"/>
          <p:nvPr/>
        </p:nvSpPr>
        <p:spPr>
          <a:xfrm>
            <a:off x="10398289" y="6543948"/>
            <a:ext cx="3487551" cy="205184"/>
          </a:xfrm>
          <a:prstGeom prst="rect">
            <a:avLst/>
          </a:prstGeom>
        </p:spPr>
        <p:txBody>
          <a:bodyPr lIns="0" tIns="0" rIns="0" bIns="0" rtlCol="0" anchor="t">
            <a:spAutoFit/>
          </a:bodyPr>
          <a:lstStyle/>
          <a:p>
            <a:pPr>
              <a:lnSpc>
                <a:spcPts val="1587"/>
              </a:lnSpc>
              <a:spcBef>
                <a:spcPct val="0"/>
              </a:spcBef>
            </a:pPr>
            <a:r>
              <a:rPr lang="en-US" sz="1133" u="sng" dirty="0">
                <a:solidFill>
                  <a:srgbClr val="FF0000"/>
                </a:solidFill>
                <a:latin typeface="Arial" panose="020B0604020202020204" pitchFamily="34" charset="0"/>
                <a:cs typeface="Arial" panose="020B0604020202020204" pitchFamily="34" charset="0"/>
                <a:hlinkClick r:id="rId14" action="ppaction://hlinksldjump">
                  <a:extLst>
                    <a:ext uri="{A12FA001-AC4F-418D-AE19-62706E023703}">
                      <ahyp:hlinkClr xmlns="" xmlns:ahyp="http://schemas.microsoft.com/office/drawing/2018/hyperlinkcolor" val="tx"/>
                    </a:ext>
                  </a:extLst>
                </a:hlinkClick>
              </a:rPr>
              <a:t>Quay </a:t>
            </a:r>
            <a:r>
              <a:rPr lang="en-US" sz="1133" u="sng" dirty="0" err="1">
                <a:solidFill>
                  <a:srgbClr val="FF0000"/>
                </a:solidFill>
                <a:latin typeface="Arial" panose="020B0604020202020204" pitchFamily="34" charset="0"/>
                <a:cs typeface="Arial" panose="020B0604020202020204" pitchFamily="34" charset="0"/>
                <a:hlinkClick r:id="rId14" action="ppaction://hlinksldjump">
                  <a:extLst>
                    <a:ext uri="{A12FA001-AC4F-418D-AE19-62706E023703}">
                      <ahyp:hlinkClr xmlns="" xmlns:ahyp="http://schemas.microsoft.com/office/drawing/2018/hyperlinkcolor" val="tx"/>
                    </a:ext>
                  </a:extLst>
                </a:hlinkClick>
              </a:rPr>
              <a:t>Lại</a:t>
            </a:r>
            <a:r>
              <a:rPr lang="en-US" sz="1133" u="sng" dirty="0">
                <a:solidFill>
                  <a:srgbClr val="FF0000"/>
                </a:solidFill>
                <a:latin typeface="Arial" panose="020B0604020202020204" pitchFamily="34" charset="0"/>
                <a:cs typeface="Arial" panose="020B0604020202020204" pitchFamily="34" charset="0"/>
                <a:hlinkClick r:id="rId14" action="ppaction://hlinksldjump">
                  <a:extLst>
                    <a:ext uri="{A12FA001-AC4F-418D-AE19-62706E023703}">
                      <ahyp:hlinkClr xmlns="" xmlns:ahyp="http://schemas.microsoft.com/office/drawing/2018/hyperlinkcolor" val="tx"/>
                    </a:ext>
                  </a:extLst>
                </a:hlinkClick>
              </a:rPr>
              <a:t> Trang </a:t>
            </a:r>
            <a:r>
              <a:rPr lang="en-US" sz="1133" u="sng" dirty="0" err="1">
                <a:solidFill>
                  <a:srgbClr val="FF0000"/>
                </a:solidFill>
                <a:latin typeface="Arial" panose="020B0604020202020204" pitchFamily="34" charset="0"/>
                <a:cs typeface="Arial" panose="020B0604020202020204" pitchFamily="34" charset="0"/>
                <a:hlinkClick r:id="rId14" action="ppaction://hlinksldjump">
                  <a:extLst>
                    <a:ext uri="{A12FA001-AC4F-418D-AE19-62706E023703}">
                      <ahyp:hlinkClr xmlns="" xmlns:ahyp="http://schemas.microsoft.com/office/drawing/2018/hyperlinkcolor" val="tx"/>
                    </a:ext>
                  </a:extLst>
                </a:hlinkClick>
              </a:rPr>
              <a:t>Nội</a:t>
            </a:r>
            <a:r>
              <a:rPr lang="en-US" sz="1133" u="sng" dirty="0">
                <a:solidFill>
                  <a:srgbClr val="FF0000"/>
                </a:solidFill>
                <a:latin typeface="Arial" panose="020B0604020202020204" pitchFamily="34" charset="0"/>
                <a:cs typeface="Arial" panose="020B0604020202020204" pitchFamily="34" charset="0"/>
                <a:hlinkClick r:id="rId14" action="ppaction://hlinksldjump">
                  <a:extLst>
                    <a:ext uri="{A12FA001-AC4F-418D-AE19-62706E023703}">
                      <ahyp:hlinkClr xmlns="" xmlns:ahyp="http://schemas.microsoft.com/office/drawing/2018/hyperlinkcolor" val="tx"/>
                    </a:ext>
                  </a:extLst>
                </a:hlinkClick>
              </a:rPr>
              <a:t> Dung</a:t>
            </a:r>
          </a:p>
        </p:txBody>
      </p:sp>
      <p:sp>
        <p:nvSpPr>
          <p:cNvPr id="4" name="TextBox 13">
            <a:extLst>
              <a:ext uri="{FF2B5EF4-FFF2-40B4-BE49-F238E27FC236}">
                <a16:creationId xmlns:a16="http://schemas.microsoft.com/office/drawing/2014/main" id="{26E24621-1346-F5D1-DE91-8D9B6335814F}"/>
              </a:ext>
            </a:extLst>
          </p:cNvPr>
          <p:cNvSpPr txBox="1"/>
          <p:nvPr/>
        </p:nvSpPr>
        <p:spPr>
          <a:xfrm>
            <a:off x="4831332" y="6413862"/>
            <a:ext cx="3568655" cy="282129"/>
          </a:xfrm>
          <a:prstGeom prst="rect">
            <a:avLst/>
          </a:prstGeom>
        </p:spPr>
        <p:txBody>
          <a:bodyPr wrap="square" lIns="0" tIns="0" rIns="0" bIns="0" rtlCol="0" anchor="t">
            <a:spAutoFit/>
          </a:bodyPr>
          <a:lstStyle/>
          <a:p>
            <a:pPr>
              <a:lnSpc>
                <a:spcPts val="2239"/>
              </a:lnSpc>
              <a:spcBef>
                <a:spcPct val="0"/>
              </a:spcBef>
            </a:pPr>
            <a:r>
              <a:rPr lang="en-US" sz="2667" b="1" dirty="0" err="1">
                <a:latin typeface="Arial" panose="020B0604020202020204" pitchFamily="34" charset="0"/>
                <a:cs typeface="Arial" panose="020B0604020202020204" pitchFamily="34" charset="0"/>
              </a:rPr>
              <a:t>Hộp</a:t>
            </a:r>
            <a:r>
              <a:rPr lang="en-US" sz="2667" b="1" dirty="0">
                <a:latin typeface="Arial" panose="020B0604020202020204" pitchFamily="34" charset="0"/>
                <a:cs typeface="Arial" panose="020B0604020202020204" pitchFamily="34" charset="0"/>
              </a:rPr>
              <a:t> </a:t>
            </a:r>
            <a:r>
              <a:rPr lang="en-US" sz="2667" b="1" dirty="0" err="1">
                <a:latin typeface="Arial" panose="020B0604020202020204" pitchFamily="34" charset="0"/>
                <a:cs typeface="Arial" panose="020B0604020202020204" pitchFamily="34" charset="0"/>
              </a:rPr>
              <a:t>Kỹ</a:t>
            </a:r>
            <a:r>
              <a:rPr lang="en-US" sz="2667" b="1" dirty="0">
                <a:latin typeface="Arial" panose="020B0604020202020204" pitchFamily="34" charset="0"/>
                <a:cs typeface="Arial" panose="020B0604020202020204" pitchFamily="34" charset="0"/>
              </a:rPr>
              <a:t> </a:t>
            </a:r>
            <a:r>
              <a:rPr lang="en-US" sz="2667" b="1" dirty="0" err="1">
                <a:latin typeface="Arial" panose="020B0604020202020204" pitchFamily="34" charset="0"/>
                <a:cs typeface="Arial" panose="020B0604020202020204" pitchFamily="34" charset="0"/>
              </a:rPr>
              <a:t>Thuật</a:t>
            </a:r>
            <a:endParaRPr lang="en-US" sz="2667" b="1" dirty="0">
              <a:latin typeface="Arial" panose="020B0604020202020204" pitchFamily="34" charset="0"/>
              <a:cs typeface="Arial" panose="020B0604020202020204" pitchFamily="34" charset="0"/>
            </a:endParaRPr>
          </a:p>
        </p:txBody>
      </p:sp>
      <p:sp>
        <p:nvSpPr>
          <p:cNvPr id="67" name="Rectangle 66"/>
          <p:cNvSpPr/>
          <p:nvPr/>
        </p:nvSpPr>
        <p:spPr>
          <a:xfrm>
            <a:off x="922426" y="719435"/>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8" name="Pentagon 67"/>
          <p:cNvSpPr/>
          <p:nvPr/>
        </p:nvSpPr>
        <p:spPr>
          <a:xfrm>
            <a:off x="1581" y="712130"/>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Times New Roman" panose="02020603050405020304" pitchFamily="18" charset="0"/>
                <a:cs typeface="Times New Roman" panose="02020603050405020304" pitchFamily="18" charset="0"/>
              </a:rPr>
              <a:t>4</a:t>
            </a:r>
            <a:r>
              <a:rPr lang="vi-VN" sz="240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Hệ thống điện  </a:t>
            </a:r>
            <a:endParaRPr lang="vi-VN" sz="2400" dirty="0">
              <a:latin typeface="Times New Roman" panose="02020603050405020304" pitchFamily="18" charset="0"/>
              <a:cs typeface="Times New Roman" panose="02020603050405020304" pitchFamily="18" charset="0"/>
            </a:endParaRPr>
          </a:p>
        </p:txBody>
      </p:sp>
      <p:pic>
        <p:nvPicPr>
          <p:cNvPr id="70" name="Picture 69"/>
          <p:cNvPicPr>
            <a:picLocks noChangeAspect="1"/>
          </p:cNvPicPr>
          <p:nvPr/>
        </p:nvPicPr>
        <p:blipFill>
          <a:blip r:embed="rId15"/>
          <a:stretch>
            <a:fillRect/>
          </a:stretch>
        </p:blipFill>
        <p:spPr>
          <a:xfrm rot="16200000">
            <a:off x="3709434" y="542584"/>
            <a:ext cx="4864650" cy="6492985"/>
          </a:xfrm>
          <a:prstGeom prst="rect">
            <a:avLst/>
          </a:prstGeom>
        </p:spPr>
      </p:pic>
    </p:spTree>
    <p:extLst>
      <p:ext uri="{BB962C8B-B14F-4D97-AF65-F5344CB8AC3E}">
        <p14:creationId xmlns:p14="http://schemas.microsoft.com/office/powerpoint/2010/main" val="17093341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70"/>
                                        </p:tgtEl>
                                      </p:cBhvr>
                                    </p:animEffect>
                                    <p:set>
                                      <p:cBhvr>
                                        <p:cTn id="7" dur="1" fill="hold">
                                          <p:stCondLst>
                                            <p:cond delay="499"/>
                                          </p:stCondLst>
                                        </p:cTn>
                                        <p:tgtEl>
                                          <p:spTgt spid="70"/>
                                        </p:tgtEl>
                                        <p:attrNameLst>
                                          <p:attrName>style.visibility</p:attrName>
                                        </p:attrNameLst>
                                      </p:cBhvr>
                                      <p:to>
                                        <p:strVal val="hidden"/>
                                      </p:to>
                                    </p:set>
                                  </p:childTnLst>
                                </p:cTn>
                              </p:par>
                              <p:par>
                                <p:cTn id="8" presetID="16" presetClass="exit" presetSubtype="21" fill="hold" grpId="0" nodeType="withEffect">
                                  <p:stCondLst>
                                    <p:cond delay="0"/>
                                  </p:stCondLst>
                                  <p:childTnLst>
                                    <p:animEffect transition="out" filter="barn(inVertic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04167E-6 -1.11111E-6 L -0.36328 0.00046 " pathEditMode="relative" rAng="0" ptsTypes="AA">
                                      <p:cBhvr>
                                        <p:cTn id="14" dur="2000" fill="hold"/>
                                        <p:tgtEl>
                                          <p:spTgt spid="68"/>
                                        </p:tgtEl>
                                        <p:attrNameLst>
                                          <p:attrName>ppt_x</p:attrName>
                                          <p:attrName>ppt_y</p:attrName>
                                        </p:attrNameLst>
                                      </p:cBhvr>
                                      <p:rCtr x="-18164" y="23"/>
                                    </p:animMotion>
                                  </p:childTnLst>
                                </p:cTn>
                              </p:par>
                              <p:par>
                                <p:cTn id="15" presetID="14" presetClass="entr" presetSubtype="1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randombar(horizontal)">
                                      <p:cBhvr>
                                        <p:cTn id="17" dur="500"/>
                                        <p:tgtEl>
                                          <p:spTgt spid="23"/>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1116"/>
                                        </p:tgtEl>
                                        <p:attrNameLst>
                                          <p:attrName>style.visibility</p:attrName>
                                        </p:attrNameLst>
                                      </p:cBhvr>
                                      <p:to>
                                        <p:strVal val="visible"/>
                                      </p:to>
                                    </p:set>
                                    <p:animEffect transition="in" filter="wipe(down)">
                                      <p:cBhvr>
                                        <p:cTn id="21" dur="500"/>
                                        <p:tgtEl>
                                          <p:spTgt spid="1116"/>
                                        </p:tgtEl>
                                      </p:cBhvr>
                                    </p:animEffect>
                                  </p:childTnLst>
                                </p:cTn>
                              </p:par>
                            </p:childTnLst>
                          </p:cTn>
                        </p:par>
                        <p:par>
                          <p:cTn id="22" fill="hold">
                            <p:stCondLst>
                              <p:cond delay="2500"/>
                            </p:stCondLst>
                            <p:childTnLst>
                              <p:par>
                                <p:cTn id="23" presetID="22" presetClass="entr" presetSubtype="4" fill="hold" nodeType="afterEffect">
                                  <p:stCondLst>
                                    <p:cond delay="0"/>
                                  </p:stCondLst>
                                  <p:childTnLst>
                                    <p:set>
                                      <p:cBhvr>
                                        <p:cTn id="24" dur="1" fill="hold">
                                          <p:stCondLst>
                                            <p:cond delay="0"/>
                                          </p:stCondLst>
                                        </p:cTn>
                                        <p:tgtEl>
                                          <p:spTgt spid="1117"/>
                                        </p:tgtEl>
                                        <p:attrNameLst>
                                          <p:attrName>style.visibility</p:attrName>
                                        </p:attrNameLst>
                                      </p:cBhvr>
                                      <p:to>
                                        <p:strVal val="visible"/>
                                      </p:to>
                                    </p:set>
                                    <p:animEffect transition="in" filter="wipe(down)">
                                      <p:cBhvr>
                                        <p:cTn id="25" dur="500"/>
                                        <p:tgtEl>
                                          <p:spTgt spid="1117"/>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1121"/>
                                        </p:tgtEl>
                                        <p:attrNameLst>
                                          <p:attrName>style.visibility</p:attrName>
                                        </p:attrNameLst>
                                      </p:cBhvr>
                                      <p:to>
                                        <p:strVal val="visible"/>
                                      </p:to>
                                    </p:set>
                                    <p:animEffect transition="in" filter="wipe(down)">
                                      <p:cBhvr>
                                        <p:cTn id="29" dur="500"/>
                                        <p:tgtEl>
                                          <p:spTgt spid="1121"/>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1122"/>
                                        </p:tgtEl>
                                        <p:attrNameLst>
                                          <p:attrName>style.visibility</p:attrName>
                                        </p:attrNameLst>
                                      </p:cBhvr>
                                      <p:to>
                                        <p:strVal val="visible"/>
                                      </p:to>
                                    </p:set>
                                    <p:animEffect transition="in" filter="wipe(left)">
                                      <p:cBhvr>
                                        <p:cTn id="33" dur="500"/>
                                        <p:tgtEl>
                                          <p:spTgt spid="1122"/>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1123"/>
                                        </p:tgtEl>
                                        <p:attrNameLst>
                                          <p:attrName>style.visibility</p:attrName>
                                        </p:attrNameLst>
                                      </p:cBhvr>
                                      <p:to>
                                        <p:strVal val="visible"/>
                                      </p:to>
                                    </p:set>
                                    <p:animEffect transition="in" filter="wipe(left)">
                                      <p:cBhvr>
                                        <p:cTn id="37" dur="500"/>
                                        <p:tgtEl>
                                          <p:spTgt spid="1123"/>
                                        </p:tgtEl>
                                      </p:cBhvr>
                                    </p:animEffect>
                                  </p:childTnLst>
                                </p:cTn>
                              </p:par>
                            </p:childTnLst>
                          </p:cTn>
                        </p:par>
                        <p:par>
                          <p:cTn id="38" fill="hold">
                            <p:stCondLst>
                              <p:cond delay="4500"/>
                            </p:stCondLst>
                            <p:childTnLst>
                              <p:par>
                                <p:cTn id="39" presetID="22" presetClass="entr" presetSubtype="8" fill="hold" nodeType="afterEffect">
                                  <p:stCondLst>
                                    <p:cond delay="0"/>
                                  </p:stCondLst>
                                  <p:childTnLst>
                                    <p:set>
                                      <p:cBhvr>
                                        <p:cTn id="40" dur="1" fill="hold">
                                          <p:stCondLst>
                                            <p:cond delay="0"/>
                                          </p:stCondLst>
                                        </p:cTn>
                                        <p:tgtEl>
                                          <p:spTgt spid="1124"/>
                                        </p:tgtEl>
                                        <p:attrNameLst>
                                          <p:attrName>style.visibility</p:attrName>
                                        </p:attrNameLst>
                                      </p:cBhvr>
                                      <p:to>
                                        <p:strVal val="visible"/>
                                      </p:to>
                                    </p:set>
                                    <p:animEffect transition="in" filter="wipe(left)">
                                      <p:cBhvr>
                                        <p:cTn id="41" dur="500"/>
                                        <p:tgtEl>
                                          <p:spTgt spid="1124"/>
                                        </p:tgtEl>
                                      </p:cBhvr>
                                    </p:animEffect>
                                  </p:childTnLst>
                                </p:cTn>
                              </p:par>
                            </p:childTnLst>
                          </p:cTn>
                        </p:par>
                        <p:par>
                          <p:cTn id="42" fill="hold">
                            <p:stCondLst>
                              <p:cond delay="5000"/>
                            </p:stCondLst>
                            <p:childTnLst>
                              <p:par>
                                <p:cTn id="43" presetID="22" presetClass="entr" presetSubtype="8" fill="hold" nodeType="afterEffect">
                                  <p:stCondLst>
                                    <p:cond delay="0"/>
                                  </p:stCondLst>
                                  <p:childTnLst>
                                    <p:set>
                                      <p:cBhvr>
                                        <p:cTn id="44" dur="1" fill="hold">
                                          <p:stCondLst>
                                            <p:cond delay="0"/>
                                          </p:stCondLst>
                                        </p:cTn>
                                        <p:tgtEl>
                                          <p:spTgt spid="1125"/>
                                        </p:tgtEl>
                                        <p:attrNameLst>
                                          <p:attrName>style.visibility</p:attrName>
                                        </p:attrNameLst>
                                      </p:cBhvr>
                                      <p:to>
                                        <p:strVal val="visible"/>
                                      </p:to>
                                    </p:set>
                                    <p:animEffect transition="in" filter="wipe(left)">
                                      <p:cBhvr>
                                        <p:cTn id="45" dur="500"/>
                                        <p:tgtEl>
                                          <p:spTgt spid="1125"/>
                                        </p:tgtEl>
                                      </p:cBhvr>
                                    </p:animEffect>
                                  </p:childTnLst>
                                </p:cTn>
                              </p:par>
                            </p:childTnLst>
                          </p:cTn>
                        </p:par>
                        <p:par>
                          <p:cTn id="46" fill="hold">
                            <p:stCondLst>
                              <p:cond delay="5500"/>
                            </p:stCondLst>
                            <p:childTnLst>
                              <p:par>
                                <p:cTn id="47" presetID="22" presetClass="entr" presetSubtype="1" fill="hold" nodeType="afterEffect">
                                  <p:stCondLst>
                                    <p:cond delay="0"/>
                                  </p:stCondLst>
                                  <p:childTnLst>
                                    <p:set>
                                      <p:cBhvr>
                                        <p:cTn id="48" dur="1" fill="hold">
                                          <p:stCondLst>
                                            <p:cond delay="0"/>
                                          </p:stCondLst>
                                        </p:cTn>
                                        <p:tgtEl>
                                          <p:spTgt spid="1126"/>
                                        </p:tgtEl>
                                        <p:attrNameLst>
                                          <p:attrName>style.visibility</p:attrName>
                                        </p:attrNameLst>
                                      </p:cBhvr>
                                      <p:to>
                                        <p:strVal val="visible"/>
                                      </p:to>
                                    </p:set>
                                    <p:animEffect transition="in" filter="wipe(up)">
                                      <p:cBhvr>
                                        <p:cTn id="49" dur="500"/>
                                        <p:tgtEl>
                                          <p:spTgt spid="1126"/>
                                        </p:tgtEl>
                                      </p:cBhvr>
                                    </p:animEffect>
                                  </p:childTnLst>
                                </p:cTn>
                              </p:par>
                            </p:childTnLst>
                          </p:cTn>
                        </p:par>
                        <p:par>
                          <p:cTn id="50" fill="hold">
                            <p:stCondLst>
                              <p:cond delay="6000"/>
                            </p:stCondLst>
                            <p:childTnLst>
                              <p:par>
                                <p:cTn id="51" presetID="22" presetClass="entr" presetSubtype="1" fill="hold" nodeType="afterEffect">
                                  <p:stCondLst>
                                    <p:cond delay="0"/>
                                  </p:stCondLst>
                                  <p:childTnLst>
                                    <p:set>
                                      <p:cBhvr>
                                        <p:cTn id="52" dur="1" fill="hold">
                                          <p:stCondLst>
                                            <p:cond delay="0"/>
                                          </p:stCondLst>
                                        </p:cTn>
                                        <p:tgtEl>
                                          <p:spTgt spid="1127"/>
                                        </p:tgtEl>
                                        <p:attrNameLst>
                                          <p:attrName>style.visibility</p:attrName>
                                        </p:attrNameLst>
                                      </p:cBhvr>
                                      <p:to>
                                        <p:strVal val="visible"/>
                                      </p:to>
                                    </p:set>
                                    <p:animEffect transition="in" filter="wipe(up)">
                                      <p:cBhvr>
                                        <p:cTn id="53" dur="500"/>
                                        <p:tgtEl>
                                          <p:spTgt spid="1127"/>
                                        </p:tgtEl>
                                      </p:cBhvr>
                                    </p:animEffect>
                                  </p:childTnLst>
                                </p:cTn>
                              </p:par>
                            </p:childTnLst>
                          </p:cTn>
                        </p:par>
                        <p:par>
                          <p:cTn id="54" fill="hold">
                            <p:stCondLst>
                              <p:cond delay="6500"/>
                            </p:stCondLst>
                            <p:childTnLst>
                              <p:par>
                                <p:cTn id="55" presetID="22" presetClass="entr" presetSubtype="1" fill="hold" nodeType="afterEffect">
                                  <p:stCondLst>
                                    <p:cond delay="0"/>
                                  </p:stCondLst>
                                  <p:childTnLst>
                                    <p:set>
                                      <p:cBhvr>
                                        <p:cTn id="56" dur="1" fill="hold">
                                          <p:stCondLst>
                                            <p:cond delay="0"/>
                                          </p:stCondLst>
                                        </p:cTn>
                                        <p:tgtEl>
                                          <p:spTgt spid="1128"/>
                                        </p:tgtEl>
                                        <p:attrNameLst>
                                          <p:attrName>style.visibility</p:attrName>
                                        </p:attrNameLst>
                                      </p:cBhvr>
                                      <p:to>
                                        <p:strVal val="visible"/>
                                      </p:to>
                                    </p:set>
                                    <p:animEffect transition="in" filter="wipe(up)">
                                      <p:cBhvr>
                                        <p:cTn id="57" dur="500"/>
                                        <p:tgtEl>
                                          <p:spTgt spid="1128"/>
                                        </p:tgtEl>
                                      </p:cBhvr>
                                    </p:animEffect>
                                  </p:childTnLst>
                                </p:cTn>
                              </p:par>
                            </p:childTnLst>
                          </p:cTn>
                        </p:par>
                        <p:par>
                          <p:cTn id="58" fill="hold">
                            <p:stCondLst>
                              <p:cond delay="7000"/>
                            </p:stCondLst>
                            <p:childTnLst>
                              <p:par>
                                <p:cTn id="59" presetID="22" presetClass="entr" presetSubtype="2" fill="hold" nodeType="afterEffect">
                                  <p:stCondLst>
                                    <p:cond delay="0"/>
                                  </p:stCondLst>
                                  <p:childTnLst>
                                    <p:set>
                                      <p:cBhvr>
                                        <p:cTn id="60" dur="1" fill="hold">
                                          <p:stCondLst>
                                            <p:cond delay="0"/>
                                          </p:stCondLst>
                                        </p:cTn>
                                        <p:tgtEl>
                                          <p:spTgt spid="1129"/>
                                        </p:tgtEl>
                                        <p:attrNameLst>
                                          <p:attrName>style.visibility</p:attrName>
                                        </p:attrNameLst>
                                      </p:cBhvr>
                                      <p:to>
                                        <p:strVal val="visible"/>
                                      </p:to>
                                    </p:set>
                                    <p:animEffect transition="in" filter="wipe(right)">
                                      <p:cBhvr>
                                        <p:cTn id="61" dur="500"/>
                                        <p:tgtEl>
                                          <p:spTgt spid="1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Down Arrow 59"/>
          <p:cNvSpPr/>
          <p:nvPr/>
        </p:nvSpPr>
        <p:spPr>
          <a:xfrm>
            <a:off x="2734954" y="1439211"/>
            <a:ext cx="417263" cy="801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Bent-Up Arrow 60"/>
          <p:cNvSpPr/>
          <p:nvPr/>
        </p:nvSpPr>
        <p:spPr>
          <a:xfrm rot="10800000">
            <a:off x="1679132" y="2156138"/>
            <a:ext cx="997639" cy="42006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Bent-Up Arrow 61"/>
          <p:cNvSpPr/>
          <p:nvPr/>
        </p:nvSpPr>
        <p:spPr>
          <a:xfrm rot="10800000" flipH="1">
            <a:off x="3233737" y="2121304"/>
            <a:ext cx="883780" cy="41670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Bent-Up Arrow 57"/>
          <p:cNvSpPr/>
          <p:nvPr/>
        </p:nvSpPr>
        <p:spPr>
          <a:xfrm rot="5400000">
            <a:off x="7792148" y="3486466"/>
            <a:ext cx="609227" cy="113426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Bent-Up Arrow 45"/>
          <p:cNvSpPr/>
          <p:nvPr/>
        </p:nvSpPr>
        <p:spPr>
          <a:xfrm rot="5400000" flipV="1">
            <a:off x="9212522" y="3645951"/>
            <a:ext cx="505889" cy="86217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Down Arrow 42"/>
          <p:cNvSpPr/>
          <p:nvPr/>
        </p:nvSpPr>
        <p:spPr>
          <a:xfrm>
            <a:off x="8480535" y="1196871"/>
            <a:ext cx="433058" cy="8951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Rectangle 34">
            <a:extLst>
              <a:ext uri="{FF2B5EF4-FFF2-40B4-BE49-F238E27FC236}">
                <a16:creationId xmlns:a16="http://schemas.microsoft.com/office/drawing/2014/main" id="{0A6240CF-175A-B25F-74A4-91D843C24E92}"/>
              </a:ext>
            </a:extLst>
          </p:cNvPr>
          <p:cNvSpPr/>
          <p:nvPr/>
        </p:nvSpPr>
        <p:spPr>
          <a:xfrm>
            <a:off x="2286045" y="856709"/>
            <a:ext cx="1526404" cy="913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C7FB271A-B773-ACAF-7B69-DBBD8517BBC4}"/>
              </a:ext>
            </a:extLst>
          </p:cNvPr>
          <p:cNvGrpSpPr/>
          <p:nvPr/>
        </p:nvGrpSpPr>
        <p:grpSpPr>
          <a:xfrm>
            <a:off x="4970107" y="182772"/>
            <a:ext cx="1942728" cy="1276891"/>
            <a:chOff x="7993987" y="959236"/>
            <a:chExt cx="2914092" cy="1915336"/>
          </a:xfrm>
        </p:grpSpPr>
        <p:sp>
          <p:nvSpPr>
            <p:cNvPr id="81" name="Rectangle 80">
              <a:extLst>
                <a:ext uri="{FF2B5EF4-FFF2-40B4-BE49-F238E27FC236}">
                  <a16:creationId xmlns:a16="http://schemas.microsoft.com/office/drawing/2014/main" id="{0A6240CF-175A-B25F-74A4-91D843C24E92}"/>
                </a:ext>
              </a:extLst>
            </p:cNvPr>
            <p:cNvSpPr/>
            <p:nvPr/>
          </p:nvSpPr>
          <p:spPr>
            <a:xfrm>
              <a:off x="7993987" y="959236"/>
              <a:ext cx="2914092" cy="1915336"/>
            </a:xfrm>
            <a:prstGeom prst="rect">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8419BA8D-6031-115C-1979-6603FB01E12B}"/>
                </a:ext>
              </a:extLst>
            </p:cNvPr>
            <p:cNvSpPr/>
            <p:nvPr/>
          </p:nvSpPr>
          <p:spPr>
            <a:xfrm>
              <a:off x="8138317" y="1084298"/>
              <a:ext cx="2598014" cy="163909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65" name="Picture 64" descr="Ubuntu 20.04 LTS: enhanced security and performance | Stackscale">
              <a:hlinkClick r:id="rId2" action="ppaction://hlinksldjump"/>
              <a:extLst>
                <a:ext uri="{FF2B5EF4-FFF2-40B4-BE49-F238E27FC236}">
                  <a16:creationId xmlns:a16="http://schemas.microsoft.com/office/drawing/2014/main" id="{AF86DB5C-EBAB-F4CF-CEA4-D89759D757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566" y="1088009"/>
              <a:ext cx="2346952" cy="1627686"/>
            </a:xfrm>
            <a:prstGeom prst="rect">
              <a:avLst/>
            </a:prstGeom>
            <a:noFill/>
            <a:ln>
              <a:noFill/>
            </a:ln>
          </p:spPr>
        </p:pic>
      </p:grpSp>
      <p:grpSp>
        <p:nvGrpSpPr>
          <p:cNvPr id="7" name="Group 6">
            <a:extLst>
              <a:ext uri="{FF2B5EF4-FFF2-40B4-BE49-F238E27FC236}">
                <a16:creationId xmlns:a16="http://schemas.microsoft.com/office/drawing/2014/main" id="{7D49257F-D707-4AAA-5F40-27AA2CD6D3A4}"/>
              </a:ext>
            </a:extLst>
          </p:cNvPr>
          <p:cNvGrpSpPr/>
          <p:nvPr/>
        </p:nvGrpSpPr>
        <p:grpSpPr>
          <a:xfrm>
            <a:off x="7801747" y="218906"/>
            <a:ext cx="1808023" cy="1363825"/>
            <a:chOff x="8053967" y="3848100"/>
            <a:chExt cx="2712034" cy="2045738"/>
          </a:xfrm>
        </p:grpSpPr>
        <p:sp>
          <p:nvSpPr>
            <p:cNvPr id="82" name="Rectangle 81">
              <a:extLst>
                <a:ext uri="{FF2B5EF4-FFF2-40B4-BE49-F238E27FC236}">
                  <a16:creationId xmlns:a16="http://schemas.microsoft.com/office/drawing/2014/main" id="{61CA5D8A-89C9-D915-2BD2-5EF375D932CB}"/>
                </a:ext>
              </a:extLst>
            </p:cNvPr>
            <p:cNvSpPr/>
            <p:nvPr/>
          </p:nvSpPr>
          <p:spPr>
            <a:xfrm>
              <a:off x="8053967" y="3848100"/>
              <a:ext cx="2712034" cy="2045738"/>
            </a:xfrm>
            <a:prstGeom prst="rect">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F1CDFC80-7ABE-F00E-A38F-6A8E1C5A4790}"/>
                </a:ext>
              </a:extLst>
            </p:cNvPr>
            <p:cNvSpPr/>
            <p:nvPr/>
          </p:nvSpPr>
          <p:spPr>
            <a:xfrm>
              <a:off x="8187339" y="3982566"/>
              <a:ext cx="2417872" cy="1750688"/>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86" name="Picture 85" descr="A cartoon of a turtle sitting on a stone&#10;&#10;Description automatically generated with medium confidence">
              <a:hlinkClick r:id="rId4" action="ppaction://hlinksldjump"/>
              <a:extLst>
                <a:ext uri="{FF2B5EF4-FFF2-40B4-BE49-F238E27FC236}">
                  <a16:creationId xmlns:a16="http://schemas.microsoft.com/office/drawing/2014/main" id="{2FAC0116-B315-4D7A-9260-206ADD3CD5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9576" y="3987753"/>
              <a:ext cx="1956834" cy="1722306"/>
            </a:xfrm>
            <a:prstGeom prst="rect">
              <a:avLst/>
            </a:prstGeom>
          </p:spPr>
        </p:pic>
      </p:grpSp>
      <p:grpSp>
        <p:nvGrpSpPr>
          <p:cNvPr id="10" name="Group 9">
            <a:extLst>
              <a:ext uri="{FF2B5EF4-FFF2-40B4-BE49-F238E27FC236}">
                <a16:creationId xmlns:a16="http://schemas.microsoft.com/office/drawing/2014/main" id="{CA62E116-23D1-1C60-2EC5-5A864E6E0162}"/>
              </a:ext>
            </a:extLst>
          </p:cNvPr>
          <p:cNvGrpSpPr/>
          <p:nvPr/>
        </p:nvGrpSpPr>
        <p:grpSpPr>
          <a:xfrm>
            <a:off x="8969168" y="2435020"/>
            <a:ext cx="1976689" cy="1491053"/>
            <a:chOff x="12699878" y="7133410"/>
            <a:chExt cx="2965034" cy="2236580"/>
          </a:xfrm>
        </p:grpSpPr>
        <p:sp>
          <p:nvSpPr>
            <p:cNvPr id="2" name="Rectangle 1">
              <a:extLst>
                <a:ext uri="{FF2B5EF4-FFF2-40B4-BE49-F238E27FC236}">
                  <a16:creationId xmlns:a16="http://schemas.microsoft.com/office/drawing/2014/main" id="{9586E062-8110-D797-AEF6-C5D3CA004368}"/>
                </a:ext>
              </a:extLst>
            </p:cNvPr>
            <p:cNvSpPr/>
            <p:nvPr/>
          </p:nvSpPr>
          <p:spPr>
            <a:xfrm>
              <a:off x="12699878" y="7133410"/>
              <a:ext cx="2965034" cy="2236580"/>
            </a:xfrm>
            <a:prstGeom prst="rect">
              <a:avLst/>
            </a:prstGeom>
            <a:solidFill>
              <a:srgbClr val="003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A0F76A0-1763-626C-3A89-A66B5FDD64E8}"/>
                </a:ext>
              </a:extLst>
            </p:cNvPr>
            <p:cNvSpPr/>
            <p:nvPr/>
          </p:nvSpPr>
          <p:spPr>
            <a:xfrm>
              <a:off x="12846971" y="7281638"/>
              <a:ext cx="2643430" cy="191400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18" name="Picture 17" descr="A picture containing colorfulness, art&#10;&#10;Description automatically generated">
              <a:hlinkClick r:id="rId6" action="ppaction://hlinksldjump"/>
              <a:extLst>
                <a:ext uri="{FF2B5EF4-FFF2-40B4-BE49-F238E27FC236}">
                  <a16:creationId xmlns:a16="http://schemas.microsoft.com/office/drawing/2014/main" id="{E9FE0A65-557D-26A8-BA3C-5F9E563169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0642" y="7644585"/>
              <a:ext cx="2456088" cy="1381550"/>
            </a:xfrm>
            <a:prstGeom prst="rect">
              <a:avLst/>
            </a:prstGeom>
          </p:spPr>
        </p:pic>
      </p:grpSp>
      <p:grpSp>
        <p:nvGrpSpPr>
          <p:cNvPr id="11" name="Group 10">
            <a:extLst>
              <a:ext uri="{FF2B5EF4-FFF2-40B4-BE49-F238E27FC236}">
                <a16:creationId xmlns:a16="http://schemas.microsoft.com/office/drawing/2014/main" id="{81FD98D2-EF07-9D27-05DA-2044A7C1B1B6}"/>
              </a:ext>
            </a:extLst>
          </p:cNvPr>
          <p:cNvGrpSpPr/>
          <p:nvPr/>
        </p:nvGrpSpPr>
        <p:grpSpPr>
          <a:xfrm>
            <a:off x="6584757" y="2458436"/>
            <a:ext cx="1976689" cy="1491053"/>
            <a:chOff x="8007766" y="7133410"/>
            <a:chExt cx="2965034" cy="2236580"/>
          </a:xfrm>
        </p:grpSpPr>
        <p:sp>
          <p:nvSpPr>
            <p:cNvPr id="8" name="Rectangle 7">
              <a:extLst>
                <a:ext uri="{FF2B5EF4-FFF2-40B4-BE49-F238E27FC236}">
                  <a16:creationId xmlns:a16="http://schemas.microsoft.com/office/drawing/2014/main" id="{8703C0E1-FFB4-9929-E64A-C075CA9986A9}"/>
                </a:ext>
              </a:extLst>
            </p:cNvPr>
            <p:cNvSpPr/>
            <p:nvPr/>
          </p:nvSpPr>
          <p:spPr>
            <a:xfrm>
              <a:off x="8007766" y="7133410"/>
              <a:ext cx="2965034" cy="2236580"/>
            </a:xfrm>
            <a:prstGeom prst="rect">
              <a:avLst/>
            </a:prstGeom>
            <a:solidFill>
              <a:srgbClr val="003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429D672-E258-A6CA-315C-5CF0107CAE84}"/>
                </a:ext>
              </a:extLst>
            </p:cNvPr>
            <p:cNvSpPr/>
            <p:nvPr/>
          </p:nvSpPr>
          <p:spPr>
            <a:xfrm>
              <a:off x="8154859" y="7281638"/>
              <a:ext cx="2643430" cy="191400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20" name="Picture 19" descr="A picture containing screenshot, graphics, graphic design, design&#10;&#10;Description automatically generated">
              <a:hlinkClick r:id="rId8" action="ppaction://hlinksldjump"/>
              <a:extLst>
                <a:ext uri="{FF2B5EF4-FFF2-40B4-BE49-F238E27FC236}">
                  <a16:creationId xmlns:a16="http://schemas.microsoft.com/office/drawing/2014/main" id="{01CD2937-2B17-384B-C18C-52F9D700FF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37793" y="7415719"/>
              <a:ext cx="2477562" cy="1610416"/>
            </a:xfrm>
            <a:prstGeom prst="rect">
              <a:avLst/>
            </a:prstGeom>
          </p:spPr>
        </p:pic>
      </p:grpSp>
      <p:grpSp>
        <p:nvGrpSpPr>
          <p:cNvPr id="12" name="Group 11">
            <a:extLst>
              <a:ext uri="{FF2B5EF4-FFF2-40B4-BE49-F238E27FC236}">
                <a16:creationId xmlns:a16="http://schemas.microsoft.com/office/drawing/2014/main" id="{52FC0919-AC87-DDDD-D59E-8CCFCED7458C}"/>
              </a:ext>
            </a:extLst>
          </p:cNvPr>
          <p:cNvGrpSpPr/>
          <p:nvPr/>
        </p:nvGrpSpPr>
        <p:grpSpPr>
          <a:xfrm>
            <a:off x="7844354" y="4833179"/>
            <a:ext cx="1976689" cy="1491053"/>
            <a:chOff x="3048000" y="7124700"/>
            <a:chExt cx="2965034" cy="2236580"/>
          </a:xfrm>
        </p:grpSpPr>
        <p:sp>
          <p:nvSpPr>
            <p:cNvPr id="14" name="Rectangle 13">
              <a:extLst>
                <a:ext uri="{FF2B5EF4-FFF2-40B4-BE49-F238E27FC236}">
                  <a16:creationId xmlns:a16="http://schemas.microsoft.com/office/drawing/2014/main" id="{A8FE3766-1F5F-2101-4998-214B8E1AC289}"/>
                </a:ext>
              </a:extLst>
            </p:cNvPr>
            <p:cNvSpPr/>
            <p:nvPr/>
          </p:nvSpPr>
          <p:spPr>
            <a:xfrm>
              <a:off x="3048000" y="7124700"/>
              <a:ext cx="2965034" cy="2236580"/>
            </a:xfrm>
            <a:prstGeom prst="rect">
              <a:avLst/>
            </a:prstGeom>
            <a:solidFill>
              <a:srgbClr val="003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2AA8A28-CE3E-E294-C924-E1C0685CAF2B}"/>
                </a:ext>
              </a:extLst>
            </p:cNvPr>
            <p:cNvSpPr/>
            <p:nvPr/>
          </p:nvSpPr>
          <p:spPr>
            <a:xfrm>
              <a:off x="3195093" y="7272928"/>
              <a:ext cx="2643430" cy="191400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22" name="Picture 21" descr="A picture containing logo, font, graphics, symbol&#10;&#10;Description automatically generated">
              <a:hlinkClick r:id="rId10" action="ppaction://hlinksldjump"/>
              <a:extLst>
                <a:ext uri="{FF2B5EF4-FFF2-40B4-BE49-F238E27FC236}">
                  <a16:creationId xmlns:a16="http://schemas.microsoft.com/office/drawing/2014/main" id="{D1F1CD9E-310F-CEC0-7565-2FADC25A7CFC}"/>
                </a:ext>
              </a:extLst>
            </p:cNvPr>
            <p:cNvPicPr>
              <a:picLocks noChangeAspect="1"/>
            </p:cNvPicPr>
            <p:nvPr/>
          </p:nvPicPr>
          <p:blipFill rotWithShape="1">
            <a:blip r:embed="rId11">
              <a:extLst>
                <a:ext uri="{28A0092B-C50C-407E-A947-70E740481C1C}">
                  <a14:useLocalDpi xmlns:a14="http://schemas.microsoft.com/office/drawing/2010/main" val="0"/>
                </a:ext>
              </a:extLst>
            </a:blip>
            <a:srcRect l="5125" r="8245"/>
            <a:stretch/>
          </p:blipFill>
          <p:spPr>
            <a:xfrm>
              <a:off x="3328676" y="7490165"/>
              <a:ext cx="2407920" cy="1461524"/>
            </a:xfrm>
            <a:prstGeom prst="rect">
              <a:avLst/>
            </a:prstGeom>
          </p:spPr>
        </p:pic>
      </p:grpSp>
      <p:sp>
        <p:nvSpPr>
          <p:cNvPr id="31" name="Hexagon 30">
            <a:extLst>
              <a:ext uri="{FF2B5EF4-FFF2-40B4-BE49-F238E27FC236}">
                <a16:creationId xmlns:a16="http://schemas.microsoft.com/office/drawing/2014/main" id="{CAC19B90-7C9D-2EC4-5BDA-CDE8990A2DC8}"/>
              </a:ext>
            </a:extLst>
          </p:cNvPr>
          <p:cNvSpPr/>
          <p:nvPr/>
        </p:nvSpPr>
        <p:spPr>
          <a:xfrm>
            <a:off x="3725616" y="4297677"/>
            <a:ext cx="2681422" cy="2301536"/>
          </a:xfrm>
          <a:prstGeom prst="hexagon">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33" name="Hexagon 32">
            <a:extLst>
              <a:ext uri="{FF2B5EF4-FFF2-40B4-BE49-F238E27FC236}">
                <a16:creationId xmlns:a16="http://schemas.microsoft.com/office/drawing/2014/main" id="{4E433B0D-4192-AB0F-B6B1-AE419BC5840D}"/>
              </a:ext>
            </a:extLst>
          </p:cNvPr>
          <p:cNvSpPr/>
          <p:nvPr/>
        </p:nvSpPr>
        <p:spPr>
          <a:xfrm>
            <a:off x="3924577" y="4467761"/>
            <a:ext cx="2298185" cy="197259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34" name="Hexagon 33">
            <a:extLst>
              <a:ext uri="{FF2B5EF4-FFF2-40B4-BE49-F238E27FC236}">
                <a16:creationId xmlns:a16="http://schemas.microsoft.com/office/drawing/2014/main" id="{A75F61AF-9887-FBE4-D94D-3D5B220C8BB6}"/>
              </a:ext>
            </a:extLst>
          </p:cNvPr>
          <p:cNvSpPr/>
          <p:nvPr/>
        </p:nvSpPr>
        <p:spPr>
          <a:xfrm>
            <a:off x="4102296" y="4523855"/>
            <a:ext cx="2070724" cy="1777356"/>
          </a:xfrm>
          <a:prstGeom prst="hexagon">
            <a:avLst/>
          </a:prstGeom>
          <a:blipFill dpi="0" rotWithShape="1">
            <a:blip r:embed="rId12"/>
            <a:srcRect/>
            <a:stretch>
              <a:fillRect l="14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pic>
        <p:nvPicPr>
          <p:cNvPr id="25602" name="Picture 2" descr="File:Android logo 2019 (stacked).svg - Wikimedia Common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89116" y="791809"/>
            <a:ext cx="1089541" cy="950873"/>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ROS-Mobile Update 2.1 - General - ROS Discours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51462" y="2392858"/>
            <a:ext cx="1556631" cy="1556631"/>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Bluetooth RC Car - Ứng dụng trên Google Play"/>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28808" y="2567335"/>
            <a:ext cx="1282458" cy="1282458"/>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6839275" y="716387"/>
            <a:ext cx="921533" cy="410195"/>
          </a:xfrm>
          <a:prstGeom prst="rightArrow">
            <a:avLst/>
          </a:prstGeom>
          <a:solidFill>
            <a:srgbClr val="00BF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0" name="Picture 39" descr="SLAMTEC RPLIDAR S2L S2 LiDAR Laser ranging sensor IP65 Navigation obstacle  avoidance screen interactive 18m TOF laser scanner _ - AliExpress Mobile"/>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563566" y="337265"/>
            <a:ext cx="1343080" cy="1168437"/>
          </a:xfrm>
          <a:prstGeom prst="rect">
            <a:avLst/>
          </a:prstGeom>
          <a:noFill/>
          <a:ln>
            <a:noFill/>
          </a:ln>
        </p:spPr>
      </p:pic>
      <p:sp>
        <p:nvSpPr>
          <p:cNvPr id="19" name="Bent-Up Arrow 18"/>
          <p:cNvSpPr/>
          <p:nvPr/>
        </p:nvSpPr>
        <p:spPr>
          <a:xfrm rot="5400000">
            <a:off x="1670948" y="4109037"/>
            <a:ext cx="1816994" cy="1645923"/>
          </a:xfrm>
          <a:prstGeom prst="bentUpArrow">
            <a:avLst>
              <a:gd name="adj1" fmla="val 13889"/>
              <a:gd name="adj2" fmla="val 25000"/>
              <a:gd name="adj3" fmla="val 25000"/>
            </a:avLst>
          </a:prstGeom>
          <a:solidFill>
            <a:srgbClr val="2D8A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7" name="Elbow Connector 26"/>
          <p:cNvCxnSpPr/>
          <p:nvPr/>
        </p:nvCxnSpPr>
        <p:spPr>
          <a:xfrm flipV="1">
            <a:off x="4608093" y="1751499"/>
            <a:ext cx="3953353" cy="1296502"/>
          </a:xfrm>
          <a:prstGeom prst="bentConnector3">
            <a:avLst>
              <a:gd name="adj1" fmla="val 2417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Bent-Up Arrow 38"/>
          <p:cNvSpPr/>
          <p:nvPr/>
        </p:nvSpPr>
        <p:spPr>
          <a:xfrm rot="10800000">
            <a:off x="7424714" y="1958453"/>
            <a:ext cx="1035403" cy="46927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Bent-Up Arrow 53"/>
          <p:cNvSpPr/>
          <p:nvPr/>
        </p:nvSpPr>
        <p:spPr>
          <a:xfrm rot="10800000" flipH="1">
            <a:off x="8979318" y="1924012"/>
            <a:ext cx="917234" cy="46551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Down Arrow 43"/>
          <p:cNvSpPr/>
          <p:nvPr/>
        </p:nvSpPr>
        <p:spPr>
          <a:xfrm>
            <a:off x="8649358" y="4149448"/>
            <a:ext cx="417872" cy="634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Left Arrow 44"/>
          <p:cNvSpPr/>
          <p:nvPr/>
        </p:nvSpPr>
        <p:spPr>
          <a:xfrm>
            <a:off x="6584757" y="5288280"/>
            <a:ext cx="1216990" cy="441960"/>
          </a:xfrm>
          <a:prstGeom prst="leftArrow">
            <a:avLst/>
          </a:prstGeom>
          <a:solidFill>
            <a:srgbClr val="0097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Left Arrow 46"/>
          <p:cNvSpPr/>
          <p:nvPr/>
        </p:nvSpPr>
        <p:spPr>
          <a:xfrm>
            <a:off x="9628165" y="671096"/>
            <a:ext cx="870517" cy="500773"/>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69"/>
          <p:cNvSpPr/>
          <p:nvPr/>
        </p:nvSpPr>
        <p:spPr>
          <a:xfrm>
            <a:off x="807011" y="719435"/>
            <a:ext cx="671979"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5.1</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9" name="Pentagon 68"/>
          <p:cNvSpPr/>
          <p:nvPr/>
        </p:nvSpPr>
        <p:spPr>
          <a:xfrm>
            <a:off x="46632" y="694898"/>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latin typeface="Times New Roman" panose="02020603050405020304" pitchFamily="18" charset="0"/>
                <a:cs typeface="Times New Roman" panose="02020603050405020304" pitchFamily="18" charset="0"/>
              </a:rPr>
              <a:t>5.1) Hệ điều hành và phần mềm  </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3488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4.81481E-6 L -0.36328 0.00047 " pathEditMode="relative" rAng="0" ptsTypes="AA">
                                      <p:cBhvr>
                                        <p:cTn id="6" dur="2000" fill="hold"/>
                                        <p:tgtEl>
                                          <p:spTgt spid="69"/>
                                        </p:tgtEl>
                                        <p:attrNameLst>
                                          <p:attrName>ppt_x</p:attrName>
                                          <p:attrName>ppt_y</p:attrName>
                                        </p:attrNameLst>
                                      </p:cBhvr>
                                      <p:rCtr x="-18164" y="23"/>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20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circle(in)">
                                      <p:cBhvr>
                                        <p:cTn id="26" dur="2000"/>
                                        <p:tgtEl>
                                          <p:spTgt spid="40"/>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circle(in)">
                                      <p:cBhvr>
                                        <p:cTn id="29" dur="20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ppt_x"/>
                                          </p:val>
                                        </p:tav>
                                        <p:tav tm="100000">
                                          <p:val>
                                            <p:strVal val="#ppt_x"/>
                                          </p:val>
                                        </p:tav>
                                      </p:tavLst>
                                    </p:anim>
                                    <p:anim calcmode="lin" valueType="num">
                                      <p:cBhvr additive="base">
                                        <p:cTn id="39" dur="500" fill="hold"/>
                                        <p:tgtEl>
                                          <p:spTgt spid="54"/>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arn(inVertical)">
                                      <p:cBhvr>
                                        <p:cTn id="56" dur="500"/>
                                        <p:tgtEl>
                                          <p:spTgt spid="1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inVertical)">
                                      <p:cBhvr>
                                        <p:cTn id="59" dur="500"/>
                                        <p:tgtEl>
                                          <p:spTgt spid="46"/>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barn(inVertical)">
                                      <p:cBhvr>
                                        <p:cTn id="62" dur="500"/>
                                        <p:tgtEl>
                                          <p:spTgt spid="58"/>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barn(inVertical)">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wheel(1)">
                                      <p:cBhvr>
                                        <p:cTn id="70" dur="20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circle(in)">
                                      <p:cBhvr>
                                        <p:cTn id="75" dur="2000"/>
                                        <p:tgtEl>
                                          <p:spTgt spid="35"/>
                                        </p:tgtEl>
                                      </p:cBhvr>
                                    </p:animEffect>
                                  </p:childTnLst>
                                </p:cTn>
                              </p:par>
                              <p:par>
                                <p:cTn id="76" presetID="6" presetClass="entr" presetSubtype="16" fill="hold" nodeType="withEffect">
                                  <p:stCondLst>
                                    <p:cond delay="0"/>
                                  </p:stCondLst>
                                  <p:childTnLst>
                                    <p:set>
                                      <p:cBhvr>
                                        <p:cTn id="77" dur="1" fill="hold">
                                          <p:stCondLst>
                                            <p:cond delay="0"/>
                                          </p:stCondLst>
                                        </p:cTn>
                                        <p:tgtEl>
                                          <p:spTgt spid="25602"/>
                                        </p:tgtEl>
                                        <p:attrNameLst>
                                          <p:attrName>style.visibility</p:attrName>
                                        </p:attrNameLst>
                                      </p:cBhvr>
                                      <p:to>
                                        <p:strVal val="visible"/>
                                      </p:to>
                                    </p:set>
                                    <p:animEffect transition="in" filter="circle(in)">
                                      <p:cBhvr>
                                        <p:cTn id="78" dur="2000"/>
                                        <p:tgtEl>
                                          <p:spTgt spid="25602"/>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barn(inVertical)">
                                      <p:cBhvr>
                                        <p:cTn id="83" dur="500"/>
                                        <p:tgtEl>
                                          <p:spTgt spid="60"/>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barn(inVertical)">
                                      <p:cBhvr>
                                        <p:cTn id="86" dur="500"/>
                                        <p:tgtEl>
                                          <p:spTgt spid="61"/>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barn(inVertical)">
                                      <p:cBhvr>
                                        <p:cTn id="89" dur="500"/>
                                        <p:tgtEl>
                                          <p:spTgt spid="62"/>
                                        </p:tgtEl>
                                      </p:cBhvr>
                                    </p:animEffect>
                                  </p:childTnLst>
                                </p:cTn>
                              </p:par>
                              <p:par>
                                <p:cTn id="90" presetID="16" presetClass="entr" presetSubtype="21" fill="hold" nodeType="withEffect">
                                  <p:stCondLst>
                                    <p:cond delay="0"/>
                                  </p:stCondLst>
                                  <p:childTnLst>
                                    <p:set>
                                      <p:cBhvr>
                                        <p:cTn id="91" dur="1" fill="hold">
                                          <p:stCondLst>
                                            <p:cond delay="0"/>
                                          </p:stCondLst>
                                        </p:cTn>
                                        <p:tgtEl>
                                          <p:spTgt spid="25604"/>
                                        </p:tgtEl>
                                        <p:attrNameLst>
                                          <p:attrName>style.visibility</p:attrName>
                                        </p:attrNameLst>
                                      </p:cBhvr>
                                      <p:to>
                                        <p:strVal val="visible"/>
                                      </p:to>
                                    </p:set>
                                    <p:animEffect transition="in" filter="barn(inVertical)">
                                      <p:cBhvr>
                                        <p:cTn id="92" dur="500"/>
                                        <p:tgtEl>
                                          <p:spTgt spid="25604"/>
                                        </p:tgtEl>
                                      </p:cBhvr>
                                    </p:animEffect>
                                  </p:childTnLst>
                                </p:cTn>
                              </p:par>
                              <p:par>
                                <p:cTn id="93" presetID="16" presetClass="entr" presetSubtype="21" fill="hold" nodeType="withEffect">
                                  <p:stCondLst>
                                    <p:cond delay="0"/>
                                  </p:stCondLst>
                                  <p:childTnLst>
                                    <p:set>
                                      <p:cBhvr>
                                        <p:cTn id="94" dur="1" fill="hold">
                                          <p:stCondLst>
                                            <p:cond delay="0"/>
                                          </p:stCondLst>
                                        </p:cTn>
                                        <p:tgtEl>
                                          <p:spTgt spid="25606"/>
                                        </p:tgtEl>
                                        <p:attrNameLst>
                                          <p:attrName>style.visibility</p:attrName>
                                        </p:attrNameLst>
                                      </p:cBhvr>
                                      <p:to>
                                        <p:strVal val="visible"/>
                                      </p:to>
                                    </p:set>
                                    <p:animEffect transition="in" filter="barn(inVertical)">
                                      <p:cBhvr>
                                        <p:cTn id="95" dur="500"/>
                                        <p:tgtEl>
                                          <p:spTgt spid="25606"/>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barn(inVertical)">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nodeType="click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barn(inVertical)">
                                      <p:cBhvr>
                                        <p:cTn id="10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58" grpId="0" animBg="1"/>
      <p:bldP spid="46" grpId="0" animBg="1"/>
      <p:bldP spid="43" grpId="0" animBg="1"/>
      <p:bldP spid="35" grpId="0" animBg="1"/>
      <p:bldP spid="16" grpId="0" animBg="1"/>
      <p:bldP spid="19" grpId="0" animBg="1"/>
      <p:bldP spid="39" grpId="0" animBg="1"/>
      <p:bldP spid="54" grpId="0" animBg="1"/>
      <p:bldP spid="44" grpId="0" animBg="1"/>
      <p:bldP spid="45" grpId="0" animBg="1"/>
      <p:bldP spid="47" grpId="0" animBg="1"/>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0FEC248C-B41B-F507-2706-D072FABAF428}"/>
              </a:ext>
            </a:extLst>
          </p:cNvPr>
          <p:cNvGrpSpPr/>
          <p:nvPr/>
        </p:nvGrpSpPr>
        <p:grpSpPr>
          <a:xfrm>
            <a:off x="2228282" y="5146311"/>
            <a:ext cx="1951241" cy="1648754"/>
            <a:chOff x="7267311" y="7810500"/>
            <a:chExt cx="2926862" cy="2473131"/>
          </a:xfrm>
        </p:grpSpPr>
        <p:sp>
          <p:nvSpPr>
            <p:cNvPr id="20" name="Hexagon 19">
              <a:extLst>
                <a:ext uri="{FF2B5EF4-FFF2-40B4-BE49-F238E27FC236}">
                  <a16:creationId xmlns:a16="http://schemas.microsoft.com/office/drawing/2014/main" id="{C5387508-3E79-9EF1-23D4-815FC4A87BCC}"/>
                </a:ext>
              </a:extLst>
            </p:cNvPr>
            <p:cNvSpPr/>
            <p:nvPr/>
          </p:nvSpPr>
          <p:spPr>
            <a:xfrm>
              <a:off x="7267311" y="7810500"/>
              <a:ext cx="2926862" cy="2473131"/>
            </a:xfrm>
            <a:prstGeom prst="hexago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1" name="Hexagon 20">
              <a:extLst>
                <a:ext uri="{FF2B5EF4-FFF2-40B4-BE49-F238E27FC236}">
                  <a16:creationId xmlns:a16="http://schemas.microsoft.com/office/drawing/2014/main" id="{2BEB0BDF-EC58-5E22-B133-77A33DEBA3CC}"/>
                </a:ext>
              </a:extLst>
            </p:cNvPr>
            <p:cNvSpPr/>
            <p:nvPr/>
          </p:nvSpPr>
          <p:spPr>
            <a:xfrm>
              <a:off x="7476468" y="7987234"/>
              <a:ext cx="2508549" cy="211966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Hexagon 21">
              <a:extLst>
                <a:ext uri="{FF2B5EF4-FFF2-40B4-BE49-F238E27FC236}">
                  <a16:creationId xmlns:a16="http://schemas.microsoft.com/office/drawing/2014/main" id="{81FCBEFD-638A-C625-CB74-68BCB5788BA6}"/>
                </a:ext>
              </a:extLst>
            </p:cNvPr>
            <p:cNvSpPr/>
            <p:nvPr/>
          </p:nvSpPr>
          <p:spPr>
            <a:xfrm>
              <a:off x="7677977" y="8103140"/>
              <a:ext cx="2178468" cy="1840751"/>
            </a:xfrm>
            <a:prstGeom prst="hexagon">
              <a:avLst/>
            </a:prstGeom>
            <a:blipFill dpi="0" rotWithShape="1">
              <a:blip r:embed="rId2"/>
              <a:srcRect/>
              <a:stretch>
                <a:fillRect l="2000" r="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43" name="Group 42">
            <a:extLst>
              <a:ext uri="{FF2B5EF4-FFF2-40B4-BE49-F238E27FC236}">
                <a16:creationId xmlns:a16="http://schemas.microsoft.com/office/drawing/2014/main" id="{00E08739-8742-BAA3-8D31-824A5C5AD22B}"/>
              </a:ext>
            </a:extLst>
          </p:cNvPr>
          <p:cNvGrpSpPr/>
          <p:nvPr/>
        </p:nvGrpSpPr>
        <p:grpSpPr>
          <a:xfrm>
            <a:off x="9747535" y="2400396"/>
            <a:ext cx="1967900" cy="1870275"/>
            <a:chOff x="11795679" y="3753892"/>
            <a:chExt cx="2951850" cy="2805412"/>
          </a:xfrm>
        </p:grpSpPr>
        <p:sp>
          <p:nvSpPr>
            <p:cNvPr id="25" name="Hexagon 24">
              <a:extLst>
                <a:ext uri="{FF2B5EF4-FFF2-40B4-BE49-F238E27FC236}">
                  <a16:creationId xmlns:a16="http://schemas.microsoft.com/office/drawing/2014/main" id="{09E82AC7-93D3-50E7-5363-AF75D864741B}"/>
                </a:ext>
              </a:extLst>
            </p:cNvPr>
            <p:cNvSpPr/>
            <p:nvPr/>
          </p:nvSpPr>
          <p:spPr>
            <a:xfrm>
              <a:off x="11795679" y="3753892"/>
              <a:ext cx="2951850" cy="2805412"/>
            </a:xfrm>
            <a:prstGeom prst="hexagon">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6" name="Hexagon 25">
              <a:extLst>
                <a:ext uri="{FF2B5EF4-FFF2-40B4-BE49-F238E27FC236}">
                  <a16:creationId xmlns:a16="http://schemas.microsoft.com/office/drawing/2014/main" id="{AF669235-2BF9-EC55-BD9A-09876EAC8B3B}"/>
                </a:ext>
              </a:extLst>
            </p:cNvPr>
            <p:cNvSpPr/>
            <p:nvPr/>
          </p:nvSpPr>
          <p:spPr>
            <a:xfrm>
              <a:off x="12006622" y="3954371"/>
              <a:ext cx="2529964" cy="240445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7" name="Hexagon 26">
              <a:extLst>
                <a:ext uri="{FF2B5EF4-FFF2-40B4-BE49-F238E27FC236}">
                  <a16:creationId xmlns:a16="http://schemas.microsoft.com/office/drawing/2014/main" id="{CC2AA467-F3C8-4B89-020C-F1312B822647}"/>
                </a:ext>
              </a:extLst>
            </p:cNvPr>
            <p:cNvSpPr/>
            <p:nvPr/>
          </p:nvSpPr>
          <p:spPr>
            <a:xfrm>
              <a:off x="12213079" y="4081016"/>
              <a:ext cx="2197066" cy="2088070"/>
            </a:xfrm>
            <a:prstGeom prst="hexagon">
              <a:avLst/>
            </a:prstGeom>
            <a:blipFill dpi="0" rotWithShape="1">
              <a:blip r:embed="rId3"/>
              <a:srcRect/>
              <a:stretch>
                <a:fillRect l="2000" r="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49" name="Group 48">
            <a:extLst>
              <a:ext uri="{FF2B5EF4-FFF2-40B4-BE49-F238E27FC236}">
                <a16:creationId xmlns:a16="http://schemas.microsoft.com/office/drawing/2014/main" id="{A339233F-FCAB-4359-0473-1539A415B86A}"/>
              </a:ext>
            </a:extLst>
          </p:cNvPr>
          <p:cNvGrpSpPr/>
          <p:nvPr/>
        </p:nvGrpSpPr>
        <p:grpSpPr>
          <a:xfrm>
            <a:off x="205317" y="2812249"/>
            <a:ext cx="2346309" cy="2055924"/>
            <a:chOff x="-37218" y="4192088"/>
            <a:chExt cx="3181628" cy="2742784"/>
          </a:xfrm>
        </p:grpSpPr>
        <p:sp>
          <p:nvSpPr>
            <p:cNvPr id="50" name="Hexagon 49">
              <a:extLst>
                <a:ext uri="{FF2B5EF4-FFF2-40B4-BE49-F238E27FC236}">
                  <a16:creationId xmlns:a16="http://schemas.microsoft.com/office/drawing/2014/main" id="{A60BC948-FFB6-B8D5-46C3-A8805D3034AD}"/>
                </a:ext>
              </a:extLst>
            </p:cNvPr>
            <p:cNvSpPr/>
            <p:nvPr/>
          </p:nvSpPr>
          <p:spPr>
            <a:xfrm>
              <a:off x="-37218" y="4192088"/>
              <a:ext cx="3181628" cy="2742784"/>
            </a:xfrm>
            <a:prstGeom prst="hexagon">
              <a:avLst/>
            </a:prstGeom>
            <a:solidFill>
              <a:srgbClr val="454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1" name="Hexagon 50">
              <a:extLst>
                <a:ext uri="{FF2B5EF4-FFF2-40B4-BE49-F238E27FC236}">
                  <a16:creationId xmlns:a16="http://schemas.microsoft.com/office/drawing/2014/main" id="{ADF7698D-98AC-D341-695B-71B197735BAE}"/>
                </a:ext>
              </a:extLst>
            </p:cNvPr>
            <p:cNvSpPr/>
            <p:nvPr/>
          </p:nvSpPr>
          <p:spPr>
            <a:xfrm>
              <a:off x="190145" y="4388092"/>
              <a:ext cx="2726902" cy="2350776"/>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2" name="Hexagon 51">
              <a:extLst>
                <a:ext uri="{FF2B5EF4-FFF2-40B4-BE49-F238E27FC236}">
                  <a16:creationId xmlns:a16="http://schemas.microsoft.com/office/drawing/2014/main" id="{5DF3EFC3-3B8C-FB4E-3D94-C2565687FDE9}"/>
                </a:ext>
              </a:extLst>
            </p:cNvPr>
            <p:cNvSpPr/>
            <p:nvPr/>
          </p:nvSpPr>
          <p:spPr>
            <a:xfrm>
              <a:off x="399546" y="4522991"/>
              <a:ext cx="2368092" cy="2041454"/>
            </a:xfrm>
            <a:prstGeom prst="hexagon">
              <a:avLst/>
            </a:prstGeom>
            <a:blipFill dpi="0" rotWithShape="1">
              <a:blip r:embed="rId4"/>
              <a:srcRect/>
              <a:stretch>
                <a:fillRect l="-12000" t="-5000" r="-8000" b="-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60" name="Group 59">
            <a:extLst>
              <a:ext uri="{FF2B5EF4-FFF2-40B4-BE49-F238E27FC236}">
                <a16:creationId xmlns:a16="http://schemas.microsoft.com/office/drawing/2014/main" id="{E3C2ED82-0EEE-FB1E-E9AB-319FAA495127}"/>
              </a:ext>
            </a:extLst>
          </p:cNvPr>
          <p:cNvGrpSpPr/>
          <p:nvPr/>
        </p:nvGrpSpPr>
        <p:grpSpPr>
          <a:xfrm>
            <a:off x="1885352" y="711141"/>
            <a:ext cx="2143165" cy="1919679"/>
            <a:chOff x="4365262" y="8209960"/>
            <a:chExt cx="2407382" cy="2075330"/>
          </a:xfrm>
        </p:grpSpPr>
        <p:sp>
          <p:nvSpPr>
            <p:cNvPr id="61" name="Hexagon 60">
              <a:extLst>
                <a:ext uri="{FF2B5EF4-FFF2-40B4-BE49-F238E27FC236}">
                  <a16:creationId xmlns:a16="http://schemas.microsoft.com/office/drawing/2014/main" id="{EE1331C6-9F8C-60CB-A37E-A48CB272D9F6}"/>
                </a:ext>
              </a:extLst>
            </p:cNvPr>
            <p:cNvSpPr/>
            <p:nvPr/>
          </p:nvSpPr>
          <p:spPr>
            <a:xfrm>
              <a:off x="4365262" y="8209960"/>
              <a:ext cx="2407382" cy="2075330"/>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62" name="Hexagon 61">
              <a:extLst>
                <a:ext uri="{FF2B5EF4-FFF2-40B4-BE49-F238E27FC236}">
                  <a16:creationId xmlns:a16="http://schemas.microsoft.com/office/drawing/2014/main" id="{4745C5B4-6DD8-B5D5-3C11-E98CB4447532}"/>
                </a:ext>
              </a:extLst>
            </p:cNvPr>
            <p:cNvSpPr/>
            <p:nvPr/>
          </p:nvSpPr>
          <p:spPr>
            <a:xfrm>
              <a:off x="4537296" y="8358266"/>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63" name="Picture 62">
              <a:extLst>
                <a:ext uri="{FF2B5EF4-FFF2-40B4-BE49-F238E27FC236}">
                  <a16:creationId xmlns:a16="http://schemas.microsoft.com/office/drawing/2014/main" id="{99ED13BD-B922-ACE7-929E-35FD76671756}"/>
                </a:ext>
              </a:extLst>
            </p:cNvPr>
            <p:cNvPicPr>
              <a:picLocks noChangeAspect="1"/>
            </p:cNvPicPr>
            <p:nvPr/>
          </p:nvPicPr>
          <p:blipFill>
            <a:blip r:embed="rId5"/>
            <a:stretch>
              <a:fillRect/>
            </a:stretch>
          </p:blipFill>
          <p:spPr>
            <a:xfrm>
              <a:off x="4881084" y="8583788"/>
              <a:ext cx="1367316" cy="1367316"/>
            </a:xfrm>
            <a:prstGeom prst="rect">
              <a:avLst/>
            </a:prstGeom>
          </p:spPr>
        </p:pic>
      </p:grpSp>
      <p:grpSp>
        <p:nvGrpSpPr>
          <p:cNvPr id="64" name="Group 63">
            <a:extLst>
              <a:ext uri="{FF2B5EF4-FFF2-40B4-BE49-F238E27FC236}">
                <a16:creationId xmlns:a16="http://schemas.microsoft.com/office/drawing/2014/main" id="{4CC0E253-B1D6-2056-F3B8-A2A18109C96E}"/>
              </a:ext>
            </a:extLst>
          </p:cNvPr>
          <p:cNvGrpSpPr/>
          <p:nvPr/>
        </p:nvGrpSpPr>
        <p:grpSpPr>
          <a:xfrm>
            <a:off x="4967649" y="5126486"/>
            <a:ext cx="1847029" cy="1632289"/>
            <a:chOff x="13196293" y="6636702"/>
            <a:chExt cx="2407382" cy="2075330"/>
          </a:xfrm>
        </p:grpSpPr>
        <p:sp>
          <p:nvSpPr>
            <p:cNvPr id="65" name="Hexagon 64">
              <a:extLst>
                <a:ext uri="{FF2B5EF4-FFF2-40B4-BE49-F238E27FC236}">
                  <a16:creationId xmlns:a16="http://schemas.microsoft.com/office/drawing/2014/main" id="{14BD03A3-40D9-B124-0AC4-A51025402E56}"/>
                </a:ext>
              </a:extLst>
            </p:cNvPr>
            <p:cNvSpPr/>
            <p:nvPr/>
          </p:nvSpPr>
          <p:spPr>
            <a:xfrm>
              <a:off x="13196293" y="6636702"/>
              <a:ext cx="2407382" cy="2075330"/>
            </a:xfrm>
            <a:prstGeom prst="hex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Hexagon 65">
              <a:extLst>
                <a:ext uri="{FF2B5EF4-FFF2-40B4-BE49-F238E27FC236}">
                  <a16:creationId xmlns:a16="http://schemas.microsoft.com/office/drawing/2014/main" id="{357CDD93-1472-B386-2620-319F05180941}"/>
                </a:ext>
              </a:extLst>
            </p:cNvPr>
            <p:cNvSpPr/>
            <p:nvPr/>
          </p:nvSpPr>
          <p:spPr>
            <a:xfrm>
              <a:off x="13368327" y="6785008"/>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67" name="Hexagon 66">
              <a:extLst>
                <a:ext uri="{FF2B5EF4-FFF2-40B4-BE49-F238E27FC236}">
                  <a16:creationId xmlns:a16="http://schemas.microsoft.com/office/drawing/2014/main" id="{90FF9F6C-8DBB-A0C3-B3F6-DFF4B6B73CBA}"/>
                </a:ext>
              </a:extLst>
            </p:cNvPr>
            <p:cNvSpPr/>
            <p:nvPr/>
          </p:nvSpPr>
          <p:spPr>
            <a:xfrm>
              <a:off x="13534071" y="6882271"/>
              <a:ext cx="1791818" cy="1544668"/>
            </a:xfrm>
            <a:prstGeom prst="hexagon">
              <a:avLst/>
            </a:prstGeom>
            <a:blipFill dpi="0" rotWithShape="1">
              <a:blip r:embed="rId6"/>
              <a:srcRect/>
              <a:stretch>
                <a:fillRect l="11000" t="5000"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69" name="Group 68">
            <a:extLst>
              <a:ext uri="{FF2B5EF4-FFF2-40B4-BE49-F238E27FC236}">
                <a16:creationId xmlns:a16="http://schemas.microsoft.com/office/drawing/2014/main" id="{633A8C37-5CE6-4DF9-C58A-20435DD0814C}"/>
              </a:ext>
            </a:extLst>
          </p:cNvPr>
          <p:cNvGrpSpPr/>
          <p:nvPr/>
        </p:nvGrpSpPr>
        <p:grpSpPr>
          <a:xfrm>
            <a:off x="8277586" y="4565007"/>
            <a:ext cx="1818484" cy="1532886"/>
            <a:chOff x="15409946" y="3126639"/>
            <a:chExt cx="3018884" cy="2602488"/>
          </a:xfrm>
        </p:grpSpPr>
        <p:sp>
          <p:nvSpPr>
            <p:cNvPr id="70" name="Hexagon 69">
              <a:extLst>
                <a:ext uri="{FF2B5EF4-FFF2-40B4-BE49-F238E27FC236}">
                  <a16:creationId xmlns:a16="http://schemas.microsoft.com/office/drawing/2014/main" id="{5D61EBF7-7F09-25CC-C3CE-8AB0EB4D401B}"/>
                </a:ext>
              </a:extLst>
            </p:cNvPr>
            <p:cNvSpPr/>
            <p:nvPr/>
          </p:nvSpPr>
          <p:spPr>
            <a:xfrm>
              <a:off x="15409946" y="3126639"/>
              <a:ext cx="3018884" cy="2602488"/>
            </a:xfrm>
            <a:prstGeom prst="hexagon">
              <a:avLst/>
            </a:prstGeom>
            <a:solidFill>
              <a:srgbClr val="FF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1" name="Hexagon 70">
              <a:extLst>
                <a:ext uri="{FF2B5EF4-FFF2-40B4-BE49-F238E27FC236}">
                  <a16:creationId xmlns:a16="http://schemas.microsoft.com/office/drawing/2014/main" id="{56FECC3B-2845-A03E-3E6C-5FF9CDB8D90D}"/>
                </a:ext>
              </a:extLst>
            </p:cNvPr>
            <p:cNvSpPr/>
            <p:nvPr/>
          </p:nvSpPr>
          <p:spPr>
            <a:xfrm>
              <a:off x="15625679" y="3312617"/>
              <a:ext cx="2587418" cy="223053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2" name="Hexagon 71">
              <a:extLst>
                <a:ext uri="{FF2B5EF4-FFF2-40B4-BE49-F238E27FC236}">
                  <a16:creationId xmlns:a16="http://schemas.microsoft.com/office/drawing/2014/main" id="{5E0AB585-5B2A-5E6A-FD9A-54C6944395FE}"/>
                </a:ext>
              </a:extLst>
            </p:cNvPr>
            <p:cNvSpPr/>
            <p:nvPr/>
          </p:nvSpPr>
          <p:spPr>
            <a:xfrm>
              <a:off x="15825902" y="3454302"/>
              <a:ext cx="2246964" cy="1937032"/>
            </a:xfrm>
            <a:prstGeom prst="hexagon">
              <a:avLst/>
            </a:prstGeom>
            <a:blipFill dpi="0" rotWithShape="1">
              <a:blip r:embed="rId7"/>
              <a:srcRect/>
              <a:stretch>
                <a:fillRect l="4000" r="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12" name="AutoShape 4" descr="Arduino Mega 2560 transparent background PNG cliparts free download |  HiClipart"/>
          <p:cNvSpPr>
            <a:spLocks noChangeAspect="1" noChangeArrowheads="1"/>
          </p:cNvSpPr>
          <p:nvPr/>
        </p:nvSpPr>
        <p:spPr bwMode="auto">
          <a:xfrm>
            <a:off x="103717" y="-96309"/>
            <a:ext cx="2032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vi-VN" sz="1200"/>
          </a:p>
        </p:txBody>
      </p:sp>
      <p:sp>
        <p:nvSpPr>
          <p:cNvPr id="82" name="Hexagon 81">
            <a:extLst>
              <a:ext uri="{FF2B5EF4-FFF2-40B4-BE49-F238E27FC236}">
                <a16:creationId xmlns:a16="http://schemas.microsoft.com/office/drawing/2014/main" id="{CAC19B90-7C9D-2EC4-5BDA-CDE8990A2DC8}"/>
              </a:ext>
            </a:extLst>
          </p:cNvPr>
          <p:cNvSpPr/>
          <p:nvPr/>
        </p:nvSpPr>
        <p:spPr>
          <a:xfrm>
            <a:off x="4525226" y="2138669"/>
            <a:ext cx="2681422" cy="2301536"/>
          </a:xfrm>
          <a:prstGeom prst="hexagon">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6154" name="Picture 10" descr="Paradisetronic.com Mega 2560 R3 Board con ATmega2560, ATmega16U2, 100%  compatibile con Arduino : Amazon.it: Informatic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62188" y="2274210"/>
            <a:ext cx="2396229" cy="1996461"/>
          </a:xfrm>
          <a:prstGeom prst="hexagon">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96F7F776-471B-0C5F-3B9D-FC4CC9C131FB}"/>
              </a:ext>
            </a:extLst>
          </p:cNvPr>
          <p:cNvGrpSpPr/>
          <p:nvPr/>
        </p:nvGrpSpPr>
        <p:grpSpPr>
          <a:xfrm>
            <a:off x="6641684" y="-25400"/>
            <a:ext cx="5559465" cy="1980758"/>
            <a:chOff x="9962526" y="220997"/>
            <a:chExt cx="8339197" cy="2971137"/>
          </a:xfrm>
        </p:grpSpPr>
        <p:grpSp>
          <p:nvGrpSpPr>
            <p:cNvPr id="2" name="Group 1">
              <a:extLst>
                <a:ext uri="{FF2B5EF4-FFF2-40B4-BE49-F238E27FC236}">
                  <a16:creationId xmlns:a16="http://schemas.microsoft.com/office/drawing/2014/main" id="{C993F26A-1323-3FB4-4BDE-B10C6A239463}"/>
                </a:ext>
              </a:extLst>
            </p:cNvPr>
            <p:cNvGrpSpPr/>
            <p:nvPr/>
          </p:nvGrpSpPr>
          <p:grpSpPr>
            <a:xfrm>
              <a:off x="12646441" y="784755"/>
              <a:ext cx="5655282" cy="1802732"/>
              <a:chOff x="11607115" y="733909"/>
              <a:chExt cx="5655282" cy="1802732"/>
            </a:xfrm>
          </p:grpSpPr>
          <p:sp>
            <p:nvSpPr>
              <p:cNvPr id="3" name="Freeform: Shape 2">
                <a:extLst>
                  <a:ext uri="{FF2B5EF4-FFF2-40B4-BE49-F238E27FC236}">
                    <a16:creationId xmlns:a16="http://schemas.microsoft.com/office/drawing/2014/main" id="{A519972B-1122-B53C-04B3-E80C5617D34E}"/>
                  </a:ext>
                </a:extLst>
              </p:cNvPr>
              <p:cNvSpPr/>
              <p:nvPr/>
            </p:nvSpPr>
            <p:spPr>
              <a:xfrm>
                <a:off x="12164793" y="1635275"/>
                <a:ext cx="525596" cy="500759"/>
              </a:xfrm>
              <a:custGeom>
                <a:avLst/>
                <a:gdLst>
                  <a:gd name="connsiteX0" fmla="*/ 0 w 525596"/>
                  <a:gd name="connsiteY0" fmla="*/ 0 h 500759"/>
                  <a:gd name="connsiteX1" fmla="*/ 262798 w 525596"/>
                  <a:gd name="connsiteY1" fmla="*/ 0 h 500759"/>
                  <a:gd name="connsiteX2" fmla="*/ 262798 w 525596"/>
                  <a:gd name="connsiteY2" fmla="*/ 500759 h 500759"/>
                  <a:gd name="connsiteX3" fmla="*/ 525596 w 525596"/>
                  <a:gd name="connsiteY3" fmla="*/ 500759 h 500759"/>
                </a:gdLst>
                <a:ahLst/>
                <a:cxnLst>
                  <a:cxn ang="0">
                    <a:pos x="connsiteX0" y="connsiteY0"/>
                  </a:cxn>
                  <a:cxn ang="0">
                    <a:pos x="connsiteX1" y="connsiteY1"/>
                  </a:cxn>
                  <a:cxn ang="0">
                    <a:pos x="connsiteX2" y="connsiteY2"/>
                  </a:cxn>
                  <a:cxn ang="0">
                    <a:pos x="connsiteX3" y="connsiteY3"/>
                  </a:cxn>
                </a:cxnLst>
                <a:rect l="l" t="t" r="r" b="b"/>
                <a:pathLst>
                  <a:path w="525596" h="500759">
                    <a:moveTo>
                      <a:pt x="0" y="0"/>
                    </a:moveTo>
                    <a:lnTo>
                      <a:pt x="262798" y="0"/>
                    </a:lnTo>
                    <a:lnTo>
                      <a:pt x="262798" y="500759"/>
                    </a:lnTo>
                    <a:lnTo>
                      <a:pt x="525596" y="500759"/>
                    </a:lnTo>
                  </a:path>
                </a:pathLst>
              </a:custGeom>
              <a:noFill/>
              <a:ln>
                <a:solidFill>
                  <a:srgbClr val="FF7F00"/>
                </a:solidFill>
              </a:ln>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spcFirstLastPara="0" vert="horz" wrap="square" lIns="171566" tIns="154821" rIns="171567" bIns="154821" numCol="1" spcCol="1270" anchor="ctr" anchorCtr="0">
                <a:noAutofit/>
              </a:bodyPr>
              <a:lstStyle/>
              <a:p>
                <a:pPr algn="ctr" defTabSz="148174">
                  <a:lnSpc>
                    <a:spcPct val="90000"/>
                  </a:lnSpc>
                  <a:spcBef>
                    <a:spcPct val="0"/>
                  </a:spcBef>
                  <a:spcAft>
                    <a:spcPct val="35000"/>
                  </a:spcAft>
                </a:pPr>
                <a:endParaRPr lang="en-US" sz="333"/>
              </a:p>
            </p:txBody>
          </p:sp>
          <p:sp>
            <p:nvSpPr>
              <p:cNvPr id="4" name="Freeform: Shape 3">
                <a:extLst>
                  <a:ext uri="{FF2B5EF4-FFF2-40B4-BE49-F238E27FC236}">
                    <a16:creationId xmlns:a16="http://schemas.microsoft.com/office/drawing/2014/main" id="{07F0FF02-F313-A517-15D9-7438FB9EC398}"/>
                  </a:ext>
                </a:extLst>
              </p:cNvPr>
              <p:cNvSpPr/>
              <p:nvPr/>
            </p:nvSpPr>
            <p:spPr>
              <a:xfrm>
                <a:off x="12164793" y="1134516"/>
                <a:ext cx="525596" cy="500759"/>
              </a:xfrm>
              <a:custGeom>
                <a:avLst/>
                <a:gdLst>
                  <a:gd name="connsiteX0" fmla="*/ 0 w 525596"/>
                  <a:gd name="connsiteY0" fmla="*/ 500759 h 500759"/>
                  <a:gd name="connsiteX1" fmla="*/ 262798 w 525596"/>
                  <a:gd name="connsiteY1" fmla="*/ 500759 h 500759"/>
                  <a:gd name="connsiteX2" fmla="*/ 262798 w 525596"/>
                  <a:gd name="connsiteY2" fmla="*/ 0 h 500759"/>
                  <a:gd name="connsiteX3" fmla="*/ 525596 w 525596"/>
                  <a:gd name="connsiteY3" fmla="*/ 0 h 500759"/>
                </a:gdLst>
                <a:ahLst/>
                <a:cxnLst>
                  <a:cxn ang="0">
                    <a:pos x="connsiteX0" y="connsiteY0"/>
                  </a:cxn>
                  <a:cxn ang="0">
                    <a:pos x="connsiteX1" y="connsiteY1"/>
                  </a:cxn>
                  <a:cxn ang="0">
                    <a:pos x="connsiteX2" y="connsiteY2"/>
                  </a:cxn>
                  <a:cxn ang="0">
                    <a:pos x="connsiteX3" y="connsiteY3"/>
                  </a:cxn>
                </a:cxnLst>
                <a:rect l="l" t="t" r="r" b="b"/>
                <a:pathLst>
                  <a:path w="525596" h="500759">
                    <a:moveTo>
                      <a:pt x="0" y="500759"/>
                    </a:moveTo>
                    <a:lnTo>
                      <a:pt x="262798" y="500759"/>
                    </a:lnTo>
                    <a:lnTo>
                      <a:pt x="262798" y="0"/>
                    </a:lnTo>
                    <a:lnTo>
                      <a:pt x="525596" y="0"/>
                    </a:lnTo>
                  </a:path>
                </a:pathLst>
              </a:custGeom>
              <a:noFill/>
              <a:ln>
                <a:solidFill>
                  <a:srgbClr val="FF7F00"/>
                </a:solidFill>
              </a:ln>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spcFirstLastPara="0" vert="horz" wrap="square" lIns="171566" tIns="154821" rIns="171567" bIns="154821" numCol="1" spcCol="1270" anchor="ctr" anchorCtr="0">
                <a:noAutofit/>
              </a:bodyPr>
              <a:lstStyle/>
              <a:p>
                <a:pPr algn="ctr" defTabSz="148174">
                  <a:lnSpc>
                    <a:spcPct val="90000"/>
                  </a:lnSpc>
                  <a:spcBef>
                    <a:spcPct val="0"/>
                  </a:spcBef>
                  <a:spcAft>
                    <a:spcPct val="35000"/>
                  </a:spcAft>
                </a:pPr>
                <a:endParaRPr lang="en-US" sz="333"/>
              </a:p>
            </p:txBody>
          </p:sp>
          <p:sp>
            <p:nvSpPr>
              <p:cNvPr id="5" name="Freeform: Shape 4">
                <a:extLst>
                  <a:ext uri="{FF2B5EF4-FFF2-40B4-BE49-F238E27FC236}">
                    <a16:creationId xmlns:a16="http://schemas.microsoft.com/office/drawing/2014/main" id="{C894C847-E76C-1032-8F94-5237D0E7A147}"/>
                  </a:ext>
                </a:extLst>
              </p:cNvPr>
              <p:cNvSpPr/>
              <p:nvPr/>
            </p:nvSpPr>
            <p:spPr>
              <a:xfrm rot="5400000" flipH="1">
                <a:off x="11661002" y="1356437"/>
                <a:ext cx="449903" cy="557678"/>
              </a:xfrm>
              <a:custGeom>
                <a:avLst/>
                <a:gdLst>
                  <a:gd name="connsiteX0" fmla="*/ 0 w 449902"/>
                  <a:gd name="connsiteY0" fmla="*/ 0 h 557677"/>
                  <a:gd name="connsiteX1" fmla="*/ 449902 w 449902"/>
                  <a:gd name="connsiteY1" fmla="*/ 0 h 557677"/>
                  <a:gd name="connsiteX2" fmla="*/ 449902 w 449902"/>
                  <a:gd name="connsiteY2" fmla="*/ 557677 h 557677"/>
                  <a:gd name="connsiteX3" fmla="*/ 0 w 449902"/>
                  <a:gd name="connsiteY3" fmla="*/ 557677 h 557677"/>
                  <a:gd name="connsiteX4" fmla="*/ 0 w 449902"/>
                  <a:gd name="connsiteY4" fmla="*/ 0 h 55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02" h="557677">
                    <a:moveTo>
                      <a:pt x="449902" y="0"/>
                    </a:moveTo>
                    <a:lnTo>
                      <a:pt x="0" y="0"/>
                    </a:lnTo>
                    <a:lnTo>
                      <a:pt x="0" y="557677"/>
                    </a:lnTo>
                    <a:lnTo>
                      <a:pt x="449902" y="557677"/>
                    </a:lnTo>
                    <a:lnTo>
                      <a:pt x="449902"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239" tIns="15239" rIns="15241" bIns="15241" numCol="1" spcCol="1270" anchor="ctr" anchorCtr="0">
                <a:noAutofit/>
              </a:bodyPr>
              <a:lstStyle/>
              <a:p>
                <a:pPr algn="ctr" defTabSz="1066853">
                  <a:lnSpc>
                    <a:spcPct val="90000"/>
                  </a:lnSpc>
                  <a:spcBef>
                    <a:spcPct val="0"/>
                  </a:spcBef>
                  <a:spcAft>
                    <a:spcPct val="35000"/>
                  </a:spcAft>
                </a:pPr>
                <a:endParaRPr lang="en-US" sz="2400" dirty="0"/>
              </a:p>
            </p:txBody>
          </p:sp>
          <p:sp>
            <p:nvSpPr>
              <p:cNvPr id="6" name="Freeform: Shape 5">
                <a:extLst>
                  <a:ext uri="{FF2B5EF4-FFF2-40B4-BE49-F238E27FC236}">
                    <a16:creationId xmlns:a16="http://schemas.microsoft.com/office/drawing/2014/main" id="{C1DC07E6-9B27-04B6-15F8-08B7F2066AA8}"/>
                  </a:ext>
                </a:extLst>
              </p:cNvPr>
              <p:cNvSpPr/>
              <p:nvPr/>
            </p:nvSpPr>
            <p:spPr>
              <a:xfrm>
                <a:off x="12690390" y="733909"/>
                <a:ext cx="4572007" cy="801214"/>
              </a:xfrm>
              <a:custGeom>
                <a:avLst/>
                <a:gdLst>
                  <a:gd name="connsiteX0" fmla="*/ 0 w 4572007"/>
                  <a:gd name="connsiteY0" fmla="*/ 0 h 801214"/>
                  <a:gd name="connsiteX1" fmla="*/ 4572007 w 4572007"/>
                  <a:gd name="connsiteY1" fmla="*/ 0 h 801214"/>
                  <a:gd name="connsiteX2" fmla="*/ 4572007 w 4572007"/>
                  <a:gd name="connsiteY2" fmla="*/ 801214 h 801214"/>
                  <a:gd name="connsiteX3" fmla="*/ 0 w 4572007"/>
                  <a:gd name="connsiteY3" fmla="*/ 801214 h 801214"/>
                  <a:gd name="connsiteX4" fmla="*/ 0 w 4572007"/>
                  <a:gd name="connsiteY4" fmla="*/ 0 h 801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7" h="801214">
                    <a:moveTo>
                      <a:pt x="0" y="0"/>
                    </a:moveTo>
                    <a:lnTo>
                      <a:pt x="4572007" y="0"/>
                    </a:lnTo>
                    <a:lnTo>
                      <a:pt x="4572007" y="801214"/>
                    </a:lnTo>
                    <a:lnTo>
                      <a:pt x="0" y="801214"/>
                    </a:lnTo>
                    <a:lnTo>
                      <a:pt x="0" y="0"/>
                    </a:lnTo>
                    <a:close/>
                  </a:path>
                </a:pathLst>
              </a:custGeom>
              <a:solidFill>
                <a:srgbClr val="FF7F00"/>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1733" dirty="0">
                    <a:latin typeface="Arial" panose="020B0604020202020204" pitchFamily="34" charset="0"/>
                    <a:ea typeface="Times New Roman" panose="02020603050405020304" pitchFamily="18" charset="0"/>
                    <a:cs typeface="Arial" panose="020B0604020202020204" pitchFamily="34" charset="0"/>
                  </a:rPr>
                  <a:t>void </a:t>
                </a:r>
                <a:r>
                  <a:rPr lang="en-US" sz="1733" dirty="0" err="1">
                    <a:latin typeface="Arial" panose="020B0604020202020204" pitchFamily="34" charset="0"/>
                    <a:ea typeface="Times New Roman" panose="02020603050405020304" pitchFamily="18" charset="0"/>
                    <a:cs typeface="Arial" panose="020B0604020202020204" pitchFamily="34" charset="0"/>
                  </a:rPr>
                  <a:t>moveCallBack</a:t>
                </a:r>
                <a:r>
                  <a:rPr lang="en-US" sz="1733" dirty="0">
                    <a:latin typeface="Arial" panose="020B0604020202020204" pitchFamily="34" charset="0"/>
                    <a:ea typeface="Times New Roman" panose="02020603050405020304" pitchFamily="18" charset="0"/>
                    <a:cs typeface="Arial" panose="020B0604020202020204" pitchFamily="34" charset="0"/>
                  </a:rPr>
                  <a:t>() {}</a:t>
                </a:r>
                <a:endParaRPr lang="en-US" sz="1733" dirty="0"/>
              </a:p>
            </p:txBody>
          </p:sp>
          <p:sp>
            <p:nvSpPr>
              <p:cNvPr id="7" name="Freeform: Shape 6">
                <a:extLst>
                  <a:ext uri="{FF2B5EF4-FFF2-40B4-BE49-F238E27FC236}">
                    <a16:creationId xmlns:a16="http://schemas.microsoft.com/office/drawing/2014/main" id="{83E63A0B-060C-DD60-3D66-396644C0EE38}"/>
                  </a:ext>
                </a:extLst>
              </p:cNvPr>
              <p:cNvSpPr/>
              <p:nvPr/>
            </p:nvSpPr>
            <p:spPr>
              <a:xfrm>
                <a:off x="12690390" y="1735427"/>
                <a:ext cx="4572007" cy="801214"/>
              </a:xfrm>
              <a:custGeom>
                <a:avLst/>
                <a:gdLst>
                  <a:gd name="connsiteX0" fmla="*/ 0 w 4572007"/>
                  <a:gd name="connsiteY0" fmla="*/ 0 h 801214"/>
                  <a:gd name="connsiteX1" fmla="*/ 4572007 w 4572007"/>
                  <a:gd name="connsiteY1" fmla="*/ 0 h 801214"/>
                  <a:gd name="connsiteX2" fmla="*/ 4572007 w 4572007"/>
                  <a:gd name="connsiteY2" fmla="*/ 801214 h 801214"/>
                  <a:gd name="connsiteX3" fmla="*/ 0 w 4572007"/>
                  <a:gd name="connsiteY3" fmla="*/ 801214 h 801214"/>
                  <a:gd name="connsiteX4" fmla="*/ 0 w 4572007"/>
                  <a:gd name="connsiteY4" fmla="*/ 0 h 801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7" h="801214">
                    <a:moveTo>
                      <a:pt x="0" y="0"/>
                    </a:moveTo>
                    <a:lnTo>
                      <a:pt x="4572007" y="0"/>
                    </a:lnTo>
                    <a:lnTo>
                      <a:pt x="4572007" y="801214"/>
                    </a:lnTo>
                    <a:lnTo>
                      <a:pt x="0" y="801214"/>
                    </a:lnTo>
                    <a:lnTo>
                      <a:pt x="0" y="0"/>
                    </a:lnTo>
                    <a:close/>
                  </a:path>
                </a:pathLst>
              </a:custGeom>
              <a:solidFill>
                <a:srgbClr val="FF7F00"/>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83" tIns="10583" rIns="10583" bIns="10583" numCol="1" spcCol="1270" anchor="ctr" anchorCtr="0">
                <a:noAutofit/>
              </a:bodyPr>
              <a:lstStyle/>
              <a:p>
                <a:pPr algn="ctr" defTabSz="740870">
                  <a:lnSpc>
                    <a:spcPct val="90000"/>
                  </a:lnSpc>
                  <a:spcBef>
                    <a:spcPct val="0"/>
                  </a:spcBef>
                  <a:spcAft>
                    <a:spcPct val="35000"/>
                  </a:spcAft>
                </a:pPr>
                <a:r>
                  <a:rPr lang="en-US" sz="1667" dirty="0">
                    <a:latin typeface="Arial" panose="020B0604020202020204" pitchFamily="34" charset="0"/>
                    <a:ea typeface="Times New Roman" panose="02020603050405020304" pitchFamily="18" charset="0"/>
                    <a:cs typeface="Arial" panose="020B0604020202020204" pitchFamily="34" charset="0"/>
                  </a:rPr>
                  <a:t>void </a:t>
                </a:r>
                <a:r>
                  <a:rPr lang="en-US" sz="1667" dirty="0" err="1">
                    <a:latin typeface="Arial" panose="020B0604020202020204" pitchFamily="34" charset="0"/>
                    <a:ea typeface="Times New Roman" panose="02020603050405020304" pitchFamily="18" charset="0"/>
                    <a:cs typeface="Arial" panose="020B0604020202020204" pitchFamily="34" charset="0"/>
                  </a:rPr>
                  <a:t>moveBaseCallBack</a:t>
                </a:r>
                <a:r>
                  <a:rPr lang="en-US" sz="1667" dirty="0">
                    <a:latin typeface="Arial" panose="020B0604020202020204" pitchFamily="34" charset="0"/>
                    <a:ea typeface="Times New Roman" panose="02020603050405020304" pitchFamily="18" charset="0"/>
                    <a:cs typeface="Arial" panose="020B0604020202020204" pitchFamily="34" charset="0"/>
                  </a:rPr>
                  <a:t>() {}</a:t>
                </a:r>
              </a:p>
            </p:txBody>
          </p:sp>
        </p:grpSp>
        <p:grpSp>
          <p:nvGrpSpPr>
            <p:cNvPr id="53" name="Group 52">
              <a:extLst>
                <a:ext uri="{FF2B5EF4-FFF2-40B4-BE49-F238E27FC236}">
                  <a16:creationId xmlns:a16="http://schemas.microsoft.com/office/drawing/2014/main" id="{5103C560-AC90-0747-4B2E-72EC464E5F92}"/>
                </a:ext>
              </a:extLst>
            </p:cNvPr>
            <p:cNvGrpSpPr/>
            <p:nvPr/>
          </p:nvGrpSpPr>
          <p:grpSpPr>
            <a:xfrm>
              <a:off x="9962526" y="220997"/>
              <a:ext cx="3402672" cy="2971137"/>
              <a:chOff x="9962526" y="220997"/>
              <a:chExt cx="3402672" cy="2971137"/>
            </a:xfrm>
          </p:grpSpPr>
          <p:sp>
            <p:nvSpPr>
              <p:cNvPr id="46" name="Hexagon 45">
                <a:extLst>
                  <a:ext uri="{FF2B5EF4-FFF2-40B4-BE49-F238E27FC236}">
                    <a16:creationId xmlns:a16="http://schemas.microsoft.com/office/drawing/2014/main" id="{1404A99E-166D-E062-755B-F6856FD62E9E}"/>
                  </a:ext>
                </a:extLst>
              </p:cNvPr>
              <p:cNvSpPr/>
              <p:nvPr/>
            </p:nvSpPr>
            <p:spPr>
              <a:xfrm>
                <a:off x="9962526" y="220997"/>
                <a:ext cx="3402672" cy="2971137"/>
              </a:xfrm>
              <a:prstGeom prst="hexagon">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7" name="Hexagon 46">
                <a:extLst>
                  <a:ext uri="{FF2B5EF4-FFF2-40B4-BE49-F238E27FC236}">
                    <a16:creationId xmlns:a16="http://schemas.microsoft.com/office/drawing/2014/main" id="{9E9EFEF7-F342-6952-8B55-88D1B1ADF002}"/>
                  </a:ext>
                </a:extLst>
              </p:cNvPr>
              <p:cNvSpPr/>
              <p:nvPr/>
            </p:nvSpPr>
            <p:spPr>
              <a:xfrm>
                <a:off x="10205686" y="433319"/>
                <a:ext cx="2916352" cy="254649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8" name="Hexagon 47">
                <a:extLst>
                  <a:ext uri="{FF2B5EF4-FFF2-40B4-BE49-F238E27FC236}">
                    <a16:creationId xmlns:a16="http://schemas.microsoft.com/office/drawing/2014/main" id="{51D892DD-CB2E-A546-0C3A-7CBACFF29660}"/>
                  </a:ext>
                </a:extLst>
              </p:cNvPr>
              <p:cNvSpPr/>
              <p:nvPr/>
            </p:nvSpPr>
            <p:spPr>
              <a:xfrm>
                <a:off x="10397554" y="600854"/>
                <a:ext cx="2532616" cy="2211422"/>
              </a:xfrm>
              <a:prstGeom prst="hexagon">
                <a:avLst/>
              </a:prstGeom>
              <a:blipFill dpi="0" rotWithShape="1">
                <a:blip r:embed="rId9"/>
                <a:srcRect/>
                <a:stretch>
                  <a:fillRect l="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rial" panose="020B0604020202020204" pitchFamily="34" charset="0"/>
                  <a:cs typeface="Arial" panose="020B0604020202020204" pitchFamily="34" charset="0"/>
                </a:endParaRPr>
              </a:p>
            </p:txBody>
          </p:sp>
        </p:grpSp>
      </p:grpSp>
      <p:sp>
        <p:nvSpPr>
          <p:cNvPr id="96" name="TextBox 95"/>
          <p:cNvSpPr txBox="1"/>
          <p:nvPr/>
        </p:nvSpPr>
        <p:spPr>
          <a:xfrm>
            <a:off x="7414648" y="2845456"/>
            <a:ext cx="2681422" cy="558594"/>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spcFirstLastPara="0" vert="horz" wrap="square" lIns="11007" tIns="11007" rIns="426720" bIns="11007" numCol="1" spcCol="1270" anchor="ctr" anchorCtr="0">
            <a:noAutofit/>
          </a:bodyPr>
          <a:lstStyle/>
          <a:p>
            <a:pPr algn="ctr" defTabSz="770505">
              <a:lnSpc>
                <a:spcPct val="90000"/>
              </a:lnSpc>
              <a:spcBef>
                <a:spcPct val="0"/>
              </a:spcBef>
              <a:spcAft>
                <a:spcPct val="35000"/>
              </a:spcAft>
            </a:pPr>
            <a:r>
              <a:rPr lang="en-US" sz="2000" dirty="0">
                <a:solidFill>
                  <a:srgbClr val="7F00FF"/>
                </a:solidFill>
                <a:latin typeface="Arial" panose="020B0604020202020204" pitchFamily="34" charset="0"/>
                <a:ea typeface="Times New Roman" panose="02020603050405020304" pitchFamily="18" charset="0"/>
                <a:cs typeface="Arial" panose="020B0604020202020204" pitchFamily="34" charset="0"/>
              </a:rPr>
              <a:t>void Bluetooth() {}</a:t>
            </a:r>
            <a:endParaRPr lang="en-US" sz="2000" dirty="0">
              <a:solidFill>
                <a:srgbClr val="7F00FF"/>
              </a:solidFill>
            </a:endParaRPr>
          </a:p>
        </p:txBody>
      </p:sp>
      <p:sp>
        <p:nvSpPr>
          <p:cNvPr id="103" name="TextBox 102"/>
          <p:cNvSpPr txBox="1"/>
          <p:nvPr/>
        </p:nvSpPr>
        <p:spPr>
          <a:xfrm>
            <a:off x="3638129" y="911960"/>
            <a:ext cx="2331852" cy="381590"/>
          </a:xfrm>
          <a:prstGeom prst="rect">
            <a:avLst/>
          </a:prstGeom>
          <a:solidFill>
            <a:srgbClr val="FFFF00"/>
          </a:solidFill>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1733" dirty="0" smtClean="0">
                <a:solidFill>
                  <a:schemeClr val="tx1"/>
                </a:solidFill>
                <a:latin typeface="Arial" panose="020B0604020202020204" pitchFamily="34" charset="0"/>
                <a:ea typeface="Times New Roman" panose="02020603050405020304" pitchFamily="18" charset="0"/>
                <a:cs typeface="Arial" panose="020B0604020202020204" pitchFamily="34" charset="0"/>
              </a:rPr>
              <a:t>void </a:t>
            </a:r>
            <a:r>
              <a:rPr lang="en-US" sz="1733" dirty="0" err="1" smtClean="0">
                <a:solidFill>
                  <a:schemeClr val="tx1"/>
                </a:solidFill>
                <a:latin typeface="Arial" panose="020B0604020202020204" pitchFamily="34" charset="0"/>
                <a:ea typeface="Times New Roman" panose="02020603050405020304" pitchFamily="18" charset="0"/>
                <a:cs typeface="Arial" panose="020B0604020202020204" pitchFamily="34" charset="0"/>
              </a:rPr>
              <a:t>readEncoder</a:t>
            </a:r>
            <a:r>
              <a:rPr lang="en-US" sz="1733" dirty="0" smtClean="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US" sz="1733" dirty="0">
              <a:solidFill>
                <a:schemeClr val="tx1"/>
              </a:solidFill>
            </a:endParaRPr>
          </a:p>
        </p:txBody>
      </p:sp>
      <p:sp>
        <p:nvSpPr>
          <p:cNvPr id="108" name="TextBox 107"/>
          <p:cNvSpPr txBox="1"/>
          <p:nvPr/>
        </p:nvSpPr>
        <p:spPr>
          <a:xfrm>
            <a:off x="2953185" y="4345812"/>
            <a:ext cx="2366203" cy="47602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1667" dirty="0">
                <a:solidFill>
                  <a:srgbClr val="0000FE"/>
                </a:solidFill>
                <a:latin typeface="Arial" panose="020B0604020202020204" pitchFamily="34" charset="0"/>
                <a:ea typeface="Times New Roman" panose="02020603050405020304" pitchFamily="18" charset="0"/>
                <a:cs typeface="Arial" panose="020B0604020202020204" pitchFamily="34" charset="0"/>
              </a:rPr>
              <a:t>void </a:t>
            </a:r>
            <a:r>
              <a:rPr lang="en-US" sz="1667" dirty="0" err="1">
                <a:solidFill>
                  <a:srgbClr val="0000FE"/>
                </a:solidFill>
                <a:latin typeface="Arial" panose="020B0604020202020204" pitchFamily="34" charset="0"/>
                <a:ea typeface="Times New Roman" panose="02020603050405020304" pitchFamily="18" charset="0"/>
                <a:cs typeface="Arial" panose="020B0604020202020204" pitchFamily="34" charset="0"/>
              </a:rPr>
              <a:t>Stepper_Motor</a:t>
            </a:r>
            <a:r>
              <a:rPr lang="en-US" sz="1667" dirty="0">
                <a:solidFill>
                  <a:srgbClr val="0000FE"/>
                </a:solidFill>
                <a:latin typeface="Arial" panose="020B0604020202020204" pitchFamily="34" charset="0"/>
                <a:ea typeface="Times New Roman" panose="02020603050405020304" pitchFamily="18" charset="0"/>
                <a:cs typeface="Arial" panose="020B0604020202020204" pitchFamily="34" charset="0"/>
              </a:rPr>
              <a:t>() {}</a:t>
            </a:r>
            <a:endParaRPr lang="en-US" sz="1667" dirty="0">
              <a:solidFill>
                <a:srgbClr val="0000FE"/>
              </a:solidFill>
            </a:endParaRPr>
          </a:p>
        </p:txBody>
      </p:sp>
      <p:sp>
        <p:nvSpPr>
          <p:cNvPr id="111" name="TextBox 110"/>
          <p:cNvSpPr txBox="1"/>
          <p:nvPr/>
        </p:nvSpPr>
        <p:spPr>
          <a:xfrm>
            <a:off x="1816636" y="2850359"/>
            <a:ext cx="3048005" cy="53414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2000" dirty="0">
                <a:solidFill>
                  <a:srgbClr val="454F97"/>
                </a:solidFill>
                <a:latin typeface="Arial" panose="020B0604020202020204" pitchFamily="34" charset="0"/>
                <a:ea typeface="Times New Roman" panose="02020603050405020304" pitchFamily="18" charset="0"/>
                <a:cs typeface="Arial" panose="020B0604020202020204" pitchFamily="34" charset="0"/>
              </a:rPr>
              <a:t>void </a:t>
            </a:r>
            <a:r>
              <a:rPr lang="en-US" sz="2000" dirty="0" err="1">
                <a:solidFill>
                  <a:srgbClr val="454F97"/>
                </a:solidFill>
                <a:latin typeface="Arial" panose="020B0604020202020204" pitchFamily="34" charset="0"/>
                <a:ea typeface="Times New Roman" panose="02020603050405020304" pitchFamily="18" charset="0"/>
                <a:cs typeface="Arial" panose="020B0604020202020204" pitchFamily="34" charset="0"/>
              </a:rPr>
              <a:t>setMotor</a:t>
            </a:r>
            <a:r>
              <a:rPr lang="en-US" sz="2000" dirty="0">
                <a:solidFill>
                  <a:srgbClr val="454F97"/>
                </a:solidFill>
                <a:latin typeface="Arial" panose="020B0604020202020204" pitchFamily="34" charset="0"/>
                <a:ea typeface="Times New Roman" panose="02020603050405020304" pitchFamily="18" charset="0"/>
                <a:cs typeface="Arial" panose="020B0604020202020204" pitchFamily="34" charset="0"/>
              </a:rPr>
              <a:t>() {}</a:t>
            </a:r>
            <a:endParaRPr lang="en-US" sz="2000" dirty="0">
              <a:solidFill>
                <a:srgbClr val="454F97"/>
              </a:solidFill>
            </a:endParaRPr>
          </a:p>
        </p:txBody>
      </p:sp>
      <p:cxnSp>
        <p:nvCxnSpPr>
          <p:cNvPr id="15" name="Straight Arrow Connector 14">
            <a:extLst>
              <a:ext uri="{FF2B5EF4-FFF2-40B4-BE49-F238E27FC236}">
                <a16:creationId xmlns:a16="http://schemas.microsoft.com/office/drawing/2014/main" id="{3F96561A-3A1B-5F58-AD23-A7B2F95BDD2A}"/>
              </a:ext>
            </a:extLst>
          </p:cNvPr>
          <p:cNvCxnSpPr>
            <a:cxnSpLocks/>
            <a:stCxn id="82" idx="3"/>
          </p:cNvCxnSpPr>
          <p:nvPr/>
        </p:nvCxnSpPr>
        <p:spPr>
          <a:xfrm flipH="1">
            <a:off x="2344561" y="3289437"/>
            <a:ext cx="2180665" cy="81761"/>
          </a:xfrm>
          <a:prstGeom prst="straightConnector1">
            <a:avLst/>
          </a:prstGeom>
          <a:ln w="76200" cap="rnd">
            <a:solidFill>
              <a:srgbClr val="454F97"/>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A651F2D-3994-EE2E-E6AD-DCFE2AD0C327}"/>
              </a:ext>
            </a:extLst>
          </p:cNvPr>
          <p:cNvCxnSpPr>
            <a:cxnSpLocks/>
          </p:cNvCxnSpPr>
          <p:nvPr/>
        </p:nvCxnSpPr>
        <p:spPr>
          <a:xfrm>
            <a:off x="3802008" y="2066290"/>
            <a:ext cx="1045222" cy="552189"/>
          </a:xfrm>
          <a:prstGeom prst="straightConnector1">
            <a:avLst/>
          </a:prstGeom>
          <a:ln w="76200" cap="rnd">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23AD6F8-320C-547D-7FB7-DD69938BCDF0}"/>
              </a:ext>
            </a:extLst>
          </p:cNvPr>
          <p:cNvCxnSpPr>
            <a:cxnSpLocks/>
          </p:cNvCxnSpPr>
          <p:nvPr/>
        </p:nvCxnSpPr>
        <p:spPr>
          <a:xfrm flipH="1">
            <a:off x="6104663" y="1439133"/>
            <a:ext cx="801020" cy="788035"/>
          </a:xfrm>
          <a:prstGeom prst="straightConnector1">
            <a:avLst/>
          </a:prstGeom>
          <a:ln w="76200" cap="rnd">
            <a:solidFill>
              <a:srgbClr val="FF7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C5BC0FE-BE29-6391-537C-F3E31910F9E2}"/>
              </a:ext>
            </a:extLst>
          </p:cNvPr>
          <p:cNvCxnSpPr>
            <a:cxnSpLocks/>
            <a:endCxn id="82" idx="0"/>
          </p:cNvCxnSpPr>
          <p:nvPr/>
        </p:nvCxnSpPr>
        <p:spPr>
          <a:xfrm flipH="1" flipV="1">
            <a:off x="7206648" y="3289437"/>
            <a:ext cx="2514867" cy="23657"/>
          </a:xfrm>
          <a:prstGeom prst="straightConnector1">
            <a:avLst/>
          </a:prstGeom>
          <a:ln w="76200" cap="rnd">
            <a:solidFill>
              <a:srgbClr val="7F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8878E4-310A-C501-723C-B6E753DEB103}"/>
              </a:ext>
            </a:extLst>
          </p:cNvPr>
          <p:cNvCxnSpPr>
            <a:cxnSpLocks/>
            <a:endCxn id="82" idx="1"/>
          </p:cNvCxnSpPr>
          <p:nvPr/>
        </p:nvCxnSpPr>
        <p:spPr>
          <a:xfrm flipH="1" flipV="1">
            <a:off x="6631264" y="4440204"/>
            <a:ext cx="1832817" cy="845120"/>
          </a:xfrm>
          <a:prstGeom prst="straightConnector1">
            <a:avLst/>
          </a:prstGeom>
          <a:ln w="76200" cap="rnd">
            <a:solidFill>
              <a:srgbClr val="FF00F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44" name="Connector: Elbow 6143">
            <a:extLst>
              <a:ext uri="{FF2B5EF4-FFF2-40B4-BE49-F238E27FC236}">
                <a16:creationId xmlns:a16="http://schemas.microsoft.com/office/drawing/2014/main" id="{52AD2BEC-28C2-4B5D-53F7-2A5BD8CF3F9B}"/>
              </a:ext>
            </a:extLst>
          </p:cNvPr>
          <p:cNvCxnSpPr>
            <a:cxnSpLocks/>
            <a:stCxn id="82" idx="1"/>
            <a:endCxn id="20" idx="4"/>
          </p:cNvCxnSpPr>
          <p:nvPr/>
        </p:nvCxnSpPr>
        <p:spPr>
          <a:xfrm rot="5400000">
            <a:off x="4282815" y="2797861"/>
            <a:ext cx="706107" cy="3990793"/>
          </a:xfrm>
          <a:prstGeom prst="bentConnector3">
            <a:avLst>
              <a:gd name="adj1" fmla="val 50000"/>
            </a:avLst>
          </a:prstGeom>
          <a:ln w="76200" cap="rnd">
            <a:solidFill>
              <a:srgbClr val="0000F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56" name="Straight Arrow Connector 6155">
            <a:extLst>
              <a:ext uri="{FF2B5EF4-FFF2-40B4-BE49-F238E27FC236}">
                <a16:creationId xmlns:a16="http://schemas.microsoft.com/office/drawing/2014/main" id="{5A972F57-AB94-62FE-55A4-7B58F42D9FFC}"/>
              </a:ext>
            </a:extLst>
          </p:cNvPr>
          <p:cNvCxnSpPr>
            <a:cxnSpLocks/>
          </p:cNvCxnSpPr>
          <p:nvPr/>
        </p:nvCxnSpPr>
        <p:spPr>
          <a:xfrm flipV="1">
            <a:off x="1321982" y="2077703"/>
            <a:ext cx="787221" cy="772656"/>
          </a:xfrm>
          <a:prstGeom prst="straightConnector1">
            <a:avLst/>
          </a:prstGeom>
          <a:ln w="76200" cap="rnd">
            <a:solidFill>
              <a:srgbClr val="454F97"/>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58" name="Connector: Elbow 6157">
            <a:extLst>
              <a:ext uri="{FF2B5EF4-FFF2-40B4-BE49-F238E27FC236}">
                <a16:creationId xmlns:a16="http://schemas.microsoft.com/office/drawing/2014/main" id="{6323D959-B815-FDCD-A94E-3EE537E09208}"/>
              </a:ext>
            </a:extLst>
          </p:cNvPr>
          <p:cNvCxnSpPr>
            <a:cxnSpLocks/>
            <a:stCxn id="20" idx="0"/>
            <a:endCxn id="65" idx="3"/>
          </p:cNvCxnSpPr>
          <p:nvPr/>
        </p:nvCxnSpPr>
        <p:spPr>
          <a:xfrm flipV="1">
            <a:off x="4179523" y="5942631"/>
            <a:ext cx="788126" cy="28057"/>
          </a:xfrm>
          <a:prstGeom prst="bentConnector3">
            <a:avLst>
              <a:gd name="adj1" fmla="val 50000"/>
            </a:avLst>
          </a:prstGeom>
          <a:ln w="76200" cap="rnd">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7206648" y="6115718"/>
            <a:ext cx="6096000" cy="646331"/>
          </a:xfrm>
          <a:prstGeom prst="rect">
            <a:avLst/>
          </a:prstGeom>
        </p:spPr>
        <p:txBody>
          <a:bodyPr>
            <a:spAutoFit/>
          </a:bodyPr>
          <a:lstStyle/>
          <a:p>
            <a:pPr>
              <a:spcAft>
                <a:spcPts val="0"/>
              </a:spcAft>
            </a:pPr>
            <a:r>
              <a:rPr lang="vi-VN" dirty="0" smtClean="0">
                <a:solidFill>
                  <a:srgbClr val="D35400"/>
                </a:solidFill>
                <a:latin typeface="Consolas" panose="020B0609020204030204" pitchFamily="49" charset="0"/>
                <a:ea typeface="Times New Roman" panose="02020603050405020304" pitchFamily="18" charset="0"/>
              </a:rPr>
              <a:t>digitalRead</a:t>
            </a:r>
            <a:r>
              <a:rPr lang="vi-VN" dirty="0" smtClean="0">
                <a:solidFill>
                  <a:srgbClr val="434F54"/>
                </a:solidFill>
                <a:latin typeface="Consolas" panose="020B0609020204030204" pitchFamily="49" charset="0"/>
                <a:ea typeface="Times New Roman" panose="02020603050405020304" pitchFamily="18" charset="0"/>
              </a:rPr>
              <a:t>(</a:t>
            </a:r>
            <a:r>
              <a:rPr lang="vi-VN" dirty="0" smtClean="0">
                <a:solidFill>
                  <a:srgbClr val="4E5B61"/>
                </a:solidFill>
                <a:latin typeface="Consolas" panose="020B0609020204030204" pitchFamily="49" charset="0"/>
                <a:ea typeface="Times New Roman" panose="02020603050405020304" pitchFamily="18" charset="0"/>
              </a:rPr>
              <a:t>Upper_switch</a:t>
            </a:r>
            <a:r>
              <a:rPr lang="vi-VN" dirty="0" smtClean="0">
                <a:solidFill>
                  <a:srgbClr val="434F54"/>
                </a:solidFill>
                <a:latin typeface="Consolas" panose="020B0609020204030204" pitchFamily="49" charset="0"/>
                <a:ea typeface="Times New Roman" panose="02020603050405020304" pitchFamily="18" charset="0"/>
              </a:rPr>
              <a:t>) (= 1 / = 0)</a:t>
            </a:r>
            <a:endParaRPr lang="vi-VN" sz="2400" dirty="0" smtClean="0">
              <a:effectLst/>
              <a:latin typeface="Times New Roman" panose="02020603050405020304" pitchFamily="18" charset="0"/>
              <a:ea typeface="Times New Roman" panose="02020603050405020304" pitchFamily="18" charset="0"/>
            </a:endParaRPr>
          </a:p>
          <a:p>
            <a:pPr>
              <a:spcAft>
                <a:spcPts val="0"/>
              </a:spcAft>
            </a:pPr>
            <a:r>
              <a:rPr lang="vi-VN" dirty="0" smtClean="0">
                <a:solidFill>
                  <a:srgbClr val="D35400"/>
                </a:solidFill>
                <a:latin typeface="Consolas" panose="020B0609020204030204" pitchFamily="49" charset="0"/>
                <a:ea typeface="Times New Roman" panose="02020603050405020304" pitchFamily="18" charset="0"/>
              </a:rPr>
              <a:t>digitalRead</a:t>
            </a:r>
            <a:r>
              <a:rPr lang="vi-VN" dirty="0" smtClean="0">
                <a:solidFill>
                  <a:srgbClr val="434F54"/>
                </a:solidFill>
                <a:latin typeface="Consolas" panose="020B0609020204030204" pitchFamily="49" charset="0"/>
                <a:ea typeface="Times New Roman" panose="02020603050405020304" pitchFamily="18" charset="0"/>
              </a:rPr>
              <a:t>(</a:t>
            </a:r>
            <a:r>
              <a:rPr lang="vi-VN" dirty="0" smtClean="0">
                <a:solidFill>
                  <a:srgbClr val="4E5B61"/>
                </a:solidFill>
                <a:latin typeface="Consolas" panose="020B0609020204030204" pitchFamily="49" charset="0"/>
                <a:ea typeface="Times New Roman" panose="02020603050405020304" pitchFamily="18" charset="0"/>
              </a:rPr>
              <a:t>Lower_switch</a:t>
            </a:r>
            <a:r>
              <a:rPr lang="vi-VN" dirty="0">
                <a:solidFill>
                  <a:srgbClr val="434F54"/>
                </a:solidFill>
                <a:latin typeface="Consolas" panose="020B0609020204030204" pitchFamily="49" charset="0"/>
                <a:ea typeface="Times New Roman" panose="02020603050405020304" pitchFamily="18" charset="0"/>
              </a:rPr>
              <a:t>)</a:t>
            </a:r>
            <a:r>
              <a:rPr lang="vi-VN" dirty="0">
                <a:solidFill>
                  <a:srgbClr val="4E5B61"/>
                </a:solidFill>
                <a:latin typeface="Consolas" panose="020B0609020204030204" pitchFamily="49" charset="0"/>
                <a:ea typeface="Times New Roman" panose="02020603050405020304" pitchFamily="18" charset="0"/>
              </a:rPr>
              <a:t> </a:t>
            </a:r>
            <a:r>
              <a:rPr lang="vi-VN" dirty="0" smtClean="0">
                <a:solidFill>
                  <a:srgbClr val="4E5B61"/>
                </a:solidFill>
                <a:latin typeface="Consolas" panose="020B0609020204030204" pitchFamily="49" charset="0"/>
                <a:ea typeface="Times New Roman" panose="02020603050405020304" pitchFamily="18" charset="0"/>
              </a:rPr>
              <a:t>(= 1 / = 0)</a:t>
            </a:r>
            <a:endParaRPr lang="vi-VN" sz="2400" dirty="0">
              <a:effectLst/>
              <a:latin typeface="Times New Roman" panose="02020603050405020304" pitchFamily="18" charset="0"/>
              <a:ea typeface="Times New Roman" panose="02020603050405020304" pitchFamily="18" charset="0"/>
            </a:endParaRPr>
          </a:p>
        </p:txBody>
      </p:sp>
      <p:sp>
        <p:nvSpPr>
          <p:cNvPr id="91" name="Rectangle 90"/>
          <p:cNvSpPr/>
          <p:nvPr/>
        </p:nvSpPr>
        <p:spPr>
          <a:xfrm>
            <a:off x="807011" y="719435"/>
            <a:ext cx="671979"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5.2</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1" name="Rectangle 80"/>
          <p:cNvSpPr/>
          <p:nvPr/>
        </p:nvSpPr>
        <p:spPr>
          <a:xfrm>
            <a:off x="4334573" y="881098"/>
            <a:ext cx="3656770" cy="646331"/>
          </a:xfrm>
          <a:prstGeom prst="rect">
            <a:avLst/>
          </a:prstGeom>
          <a:noFill/>
        </p:spPr>
        <p:txBody>
          <a:bodyPr wrap="none" lIns="91440" tIns="45720" rIns="91440" bIns="45720">
            <a:spAutoFit/>
          </a:bodyPr>
          <a:lstStyle/>
          <a:p>
            <a:pPr algn="ctr"/>
            <a:r>
              <a:rPr lang="vi-VN" sz="3600" dirty="0" smtClean="0">
                <a:ln w="0"/>
                <a:effectLst>
                  <a:outerShdw blurRad="38100" dist="19050" dir="2700000" algn="tl" rotWithShape="0">
                    <a:schemeClr val="dk1">
                      <a:alpha val="40000"/>
                    </a:schemeClr>
                  </a:outerShdw>
                </a:effectLst>
              </a:rPr>
              <a:t>Lập trình Vi xử lý</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83" name="Rectangle 82"/>
          <p:cNvSpPr/>
          <p:nvPr/>
        </p:nvSpPr>
        <p:spPr>
          <a:xfrm>
            <a:off x="5215391" y="1471205"/>
            <a:ext cx="1345240" cy="461665"/>
          </a:xfrm>
          <a:prstGeom prst="rect">
            <a:avLst/>
          </a:prstGeom>
          <a:noFill/>
        </p:spPr>
        <p:txBody>
          <a:bodyPr wrap="none" lIns="91440" tIns="45720" rIns="91440" bIns="45720">
            <a:spAutoFit/>
          </a:bodyPr>
          <a:lstStyle/>
          <a:p>
            <a:pPr algn="ctr"/>
            <a:r>
              <a:rPr lang="en-US" sz="2400" b="0" cap="none" spc="0" dirty="0" err="1" smtClean="0">
                <a:ln w="0"/>
                <a:solidFill>
                  <a:srgbClr val="FFC000"/>
                </a:solidFill>
                <a:effectLst>
                  <a:outerShdw blurRad="38100" dist="19050" dir="2700000" algn="tl" rotWithShape="0">
                    <a:schemeClr val="dk1">
                      <a:alpha val="40000"/>
                    </a:schemeClr>
                  </a:outerShdw>
                </a:effectLst>
              </a:rPr>
              <a:t>rosserial</a:t>
            </a:r>
            <a:endParaRPr lang="en-US" sz="2400" b="0" cap="none" spc="0" dirty="0">
              <a:ln w="0"/>
              <a:solidFill>
                <a:srgbClr val="FFC000"/>
              </a:solidFill>
              <a:effectLst>
                <a:outerShdw blurRad="38100" dist="19050" dir="2700000" algn="tl" rotWithShape="0">
                  <a:schemeClr val="dk1">
                    <a:alpha val="40000"/>
                  </a:schemeClr>
                </a:outerShdw>
              </a:effectLst>
            </a:endParaRPr>
          </a:p>
        </p:txBody>
      </p:sp>
      <p:sp>
        <p:nvSpPr>
          <p:cNvPr id="94" name="Pentagon 93"/>
          <p:cNvSpPr/>
          <p:nvPr/>
        </p:nvSpPr>
        <p:spPr>
          <a:xfrm>
            <a:off x="-4544" y="703761"/>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smtClean="0">
                <a:latin typeface="Times New Roman" panose="02020603050405020304" pitchFamily="18" charset="0"/>
                <a:cs typeface="Times New Roman" panose="02020603050405020304" pitchFamily="18" charset="0"/>
              </a:rPr>
              <a:t>5.2) Arduino</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49140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2.22222E-6 L -0.36328 0.00047 " pathEditMode="relative" rAng="0" ptsTypes="AA">
                                      <p:cBhvr>
                                        <p:cTn id="6" dur="2000" fill="hold"/>
                                        <p:tgtEl>
                                          <p:spTgt spid="94"/>
                                        </p:tgtEl>
                                        <p:attrNameLst>
                                          <p:attrName>ppt_x</p:attrName>
                                          <p:attrName>ppt_y</p:attrName>
                                        </p:attrNameLst>
                                      </p:cBhvr>
                                      <p:rCtr x="-18164"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25E-6 0.00139 L -0.21328 -0.1162 " pathEditMode="relative" rAng="0" ptsTypes="AA">
                                      <p:cBhvr>
                                        <p:cTn id="10" dur="2000" fill="hold"/>
                                        <p:tgtEl>
                                          <p:spTgt spid="81"/>
                                        </p:tgtEl>
                                        <p:attrNameLst>
                                          <p:attrName>ppt_x</p:attrName>
                                          <p:attrName>ppt_y</p:attrName>
                                        </p:attrNameLst>
                                      </p:cBhvr>
                                      <p:rCtr x="-10664" y="-5880"/>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p:cTn id="15" dur="500" fill="hold"/>
                                        <p:tgtEl>
                                          <p:spTgt spid="82"/>
                                        </p:tgtEl>
                                        <p:attrNameLst>
                                          <p:attrName>ppt_w</p:attrName>
                                        </p:attrNameLst>
                                      </p:cBhvr>
                                      <p:tavLst>
                                        <p:tav tm="0">
                                          <p:val>
                                            <p:fltVal val="0"/>
                                          </p:val>
                                        </p:tav>
                                        <p:tav tm="100000">
                                          <p:val>
                                            <p:strVal val="#ppt_w"/>
                                          </p:val>
                                        </p:tav>
                                      </p:tavLst>
                                    </p:anim>
                                    <p:anim calcmode="lin" valueType="num">
                                      <p:cBhvr>
                                        <p:cTn id="16" dur="500" fill="hold"/>
                                        <p:tgtEl>
                                          <p:spTgt spid="82"/>
                                        </p:tgtEl>
                                        <p:attrNameLst>
                                          <p:attrName>ppt_h</p:attrName>
                                        </p:attrNameLst>
                                      </p:cBhvr>
                                      <p:tavLst>
                                        <p:tav tm="0">
                                          <p:val>
                                            <p:fltVal val="0"/>
                                          </p:val>
                                        </p:tav>
                                        <p:tav tm="100000">
                                          <p:val>
                                            <p:strVal val="#ppt_h"/>
                                          </p:val>
                                        </p:tav>
                                      </p:tavLst>
                                    </p:anim>
                                    <p:animEffect transition="in" filter="fade">
                                      <p:cBhvr>
                                        <p:cTn id="17" dur="500"/>
                                        <p:tgtEl>
                                          <p:spTgt spid="82"/>
                                        </p:tgtEl>
                                      </p:cBhvr>
                                    </p:animEffect>
                                  </p:childTnLst>
                                </p:cTn>
                              </p:par>
                              <p:par>
                                <p:cTn id="18" presetID="53" presetClass="entr" presetSubtype="16" fill="hold" nodeType="withEffect">
                                  <p:stCondLst>
                                    <p:cond delay="0"/>
                                  </p:stCondLst>
                                  <p:childTnLst>
                                    <p:set>
                                      <p:cBhvr>
                                        <p:cTn id="19" dur="1" fill="hold">
                                          <p:stCondLst>
                                            <p:cond delay="0"/>
                                          </p:stCondLst>
                                        </p:cTn>
                                        <p:tgtEl>
                                          <p:spTgt spid="6154"/>
                                        </p:tgtEl>
                                        <p:attrNameLst>
                                          <p:attrName>style.visibility</p:attrName>
                                        </p:attrNameLst>
                                      </p:cBhvr>
                                      <p:to>
                                        <p:strVal val="visible"/>
                                      </p:to>
                                    </p:set>
                                    <p:anim calcmode="lin" valueType="num">
                                      <p:cBhvr>
                                        <p:cTn id="20" dur="500" fill="hold"/>
                                        <p:tgtEl>
                                          <p:spTgt spid="6154"/>
                                        </p:tgtEl>
                                        <p:attrNameLst>
                                          <p:attrName>ppt_w</p:attrName>
                                        </p:attrNameLst>
                                      </p:cBhvr>
                                      <p:tavLst>
                                        <p:tav tm="0">
                                          <p:val>
                                            <p:fltVal val="0"/>
                                          </p:val>
                                        </p:tav>
                                        <p:tav tm="100000">
                                          <p:val>
                                            <p:strVal val="#ppt_w"/>
                                          </p:val>
                                        </p:tav>
                                      </p:tavLst>
                                    </p:anim>
                                    <p:anim calcmode="lin" valueType="num">
                                      <p:cBhvr>
                                        <p:cTn id="21" dur="500" fill="hold"/>
                                        <p:tgtEl>
                                          <p:spTgt spid="6154"/>
                                        </p:tgtEl>
                                        <p:attrNameLst>
                                          <p:attrName>ppt_h</p:attrName>
                                        </p:attrNameLst>
                                      </p:cBhvr>
                                      <p:tavLst>
                                        <p:tav tm="0">
                                          <p:val>
                                            <p:fltVal val="0"/>
                                          </p:val>
                                        </p:tav>
                                        <p:tav tm="100000">
                                          <p:val>
                                            <p:strVal val="#ppt_h"/>
                                          </p:val>
                                        </p:tav>
                                      </p:tavLst>
                                    </p:anim>
                                    <p:animEffect transition="in" filter="fade">
                                      <p:cBhvr>
                                        <p:cTn id="22" dur="500"/>
                                        <p:tgtEl>
                                          <p:spTgt spid="615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barn(inVertical)">
                                      <p:cBhvr>
                                        <p:cTn id="27" dur="500"/>
                                        <p:tgtEl>
                                          <p:spTgt spid="83"/>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par>
                                <p:cTn id="32" presetID="22" presetClass="entr" presetSubtype="8"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wipe(left)">
                                      <p:cBhvr>
                                        <p:cTn id="42" dur="500"/>
                                        <p:tgtEl>
                                          <p:spTgt spid="96"/>
                                        </p:tgtEl>
                                      </p:cBhvr>
                                    </p:animEffect>
                                  </p:childTnLst>
                                </p:cTn>
                              </p:par>
                              <p:par>
                                <p:cTn id="43" presetID="22" presetClass="entr" presetSubtype="8"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144"/>
                                        </p:tgtEl>
                                        <p:attrNameLst>
                                          <p:attrName>style.visibility</p:attrName>
                                        </p:attrNameLst>
                                      </p:cBhvr>
                                      <p:to>
                                        <p:strVal val="visible"/>
                                      </p:to>
                                    </p:set>
                                    <p:animEffect transition="in" filter="wipe(left)">
                                      <p:cBhvr>
                                        <p:cTn id="50" dur="500"/>
                                        <p:tgtEl>
                                          <p:spTgt spid="614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Effect transition="in" filter="wipe(left)">
                                      <p:cBhvr>
                                        <p:cTn id="53" dur="500"/>
                                        <p:tgtEl>
                                          <p:spTgt spid="108"/>
                                        </p:tgtEl>
                                      </p:cBhvr>
                                    </p:animEffect>
                                  </p:childTnLst>
                                </p:cTn>
                              </p:par>
                              <p:par>
                                <p:cTn id="54" presetID="22" presetClass="entr" presetSubtype="8" fill="hold"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left)">
                                      <p:cBhvr>
                                        <p:cTn id="56" dur="500"/>
                                        <p:tgtEl>
                                          <p:spTgt spid="84"/>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158"/>
                                        </p:tgtEl>
                                        <p:attrNameLst>
                                          <p:attrName>style.visibility</p:attrName>
                                        </p:attrNameLst>
                                      </p:cBhvr>
                                      <p:to>
                                        <p:strVal val="visible"/>
                                      </p:to>
                                    </p:set>
                                    <p:animEffect transition="in" filter="wipe(left)">
                                      <p:cBhvr>
                                        <p:cTn id="60" dur="500"/>
                                        <p:tgtEl>
                                          <p:spTgt spid="6158"/>
                                        </p:tgtEl>
                                      </p:cBhvr>
                                    </p:animEffect>
                                  </p:childTnLst>
                                </p:cTn>
                              </p:par>
                              <p:par>
                                <p:cTn id="61" presetID="22" presetClass="entr" presetSubtype="8"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wipe(down)">
                                      <p:cBhvr>
                                        <p:cTn id="68" dur="500"/>
                                        <p:tgtEl>
                                          <p:spTgt spid="55"/>
                                        </p:tgtEl>
                                      </p:cBhvr>
                                    </p:animEffect>
                                  </p:childTnLst>
                                </p:cTn>
                              </p:par>
                              <p:par>
                                <p:cTn id="69" presetID="22" presetClass="entr" presetSubtype="4"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down)">
                                      <p:cBhvr>
                                        <p:cTn id="71" dur="5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right)">
                                      <p:cBhvr>
                                        <p:cTn id="76" dur="500"/>
                                        <p:tgtEl>
                                          <p:spTgt spid="15"/>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animEffect transition="in" filter="wipe(right)">
                                      <p:cBhvr>
                                        <p:cTn id="79" dur="500"/>
                                        <p:tgtEl>
                                          <p:spTgt spid="111"/>
                                        </p:tgtEl>
                                      </p:cBhvr>
                                    </p:animEffect>
                                  </p:childTnLst>
                                </p:cTn>
                              </p:par>
                              <p:par>
                                <p:cTn id="80" presetID="22" presetClass="entr" presetSubtype="2" fill="hold"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right)">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6156"/>
                                        </p:tgtEl>
                                        <p:attrNameLst>
                                          <p:attrName>style.visibility</p:attrName>
                                        </p:attrNameLst>
                                      </p:cBhvr>
                                      <p:to>
                                        <p:strVal val="visible"/>
                                      </p:to>
                                    </p:set>
                                    <p:animEffect transition="in" filter="wipe(down)">
                                      <p:cBhvr>
                                        <p:cTn id="87" dur="500"/>
                                        <p:tgtEl>
                                          <p:spTgt spid="6156"/>
                                        </p:tgtEl>
                                      </p:cBhvr>
                                    </p:animEffect>
                                  </p:childTnLst>
                                </p:cTn>
                              </p:par>
                            </p:childTnLst>
                          </p:cTn>
                        </p:par>
                        <p:par>
                          <p:cTn id="88" fill="hold">
                            <p:stCondLst>
                              <p:cond delay="500"/>
                            </p:stCondLst>
                            <p:childTnLst>
                              <p:par>
                                <p:cTn id="89" presetID="22" presetClass="entr" presetSubtype="4" fill="hold" nodeType="after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8" fill="hold"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wipe(left)">
                                      <p:cBhvr>
                                        <p:cTn id="94" dur="500"/>
                                        <p:tgtEl>
                                          <p:spTgt spid="33"/>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animEffect transition="in" filter="wipe(left)">
                                      <p:cBhvr>
                                        <p:cTn id="97" dur="500"/>
                                        <p:tgtEl>
                                          <p:spTgt spid="103"/>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grpId="0" nodeType="clickEffect">
                                  <p:stCondLst>
                                    <p:cond delay="0"/>
                                  </p:stCondLst>
                                  <p:childTnLst>
                                    <p:set>
                                      <p:cBhvr>
                                        <p:cTn id="101" dur="1" fill="hold">
                                          <p:stCondLst>
                                            <p:cond delay="0"/>
                                          </p:stCondLst>
                                        </p:cTn>
                                        <p:tgtEl>
                                          <p:spTgt spid="79"/>
                                        </p:tgtEl>
                                        <p:attrNameLst>
                                          <p:attrName>style.visibility</p:attrName>
                                        </p:attrNameLst>
                                      </p:cBhvr>
                                      <p:to>
                                        <p:strVal val="visible"/>
                                      </p:to>
                                    </p:set>
                                    <p:animEffect transition="in" filter="circle(in)">
                                      <p:cBhvr>
                                        <p:cTn id="102"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96" grpId="0"/>
      <p:bldP spid="103" grpId="0" animBg="1"/>
      <p:bldP spid="108" grpId="0"/>
      <p:bldP spid="111" grpId="0"/>
      <p:bldP spid="79" grpId="0"/>
      <p:bldP spid="81" grpId="0"/>
      <p:bldP spid="83" grpId="0"/>
      <p:bldP spid="9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0FEC248C-B41B-F507-2706-D072FABAF428}"/>
              </a:ext>
            </a:extLst>
          </p:cNvPr>
          <p:cNvGrpSpPr/>
          <p:nvPr/>
        </p:nvGrpSpPr>
        <p:grpSpPr>
          <a:xfrm>
            <a:off x="2228282" y="5146311"/>
            <a:ext cx="1951241" cy="1648754"/>
            <a:chOff x="7267311" y="7810500"/>
            <a:chExt cx="2926862" cy="2473131"/>
          </a:xfrm>
        </p:grpSpPr>
        <p:sp>
          <p:nvSpPr>
            <p:cNvPr id="20" name="Hexagon 19">
              <a:extLst>
                <a:ext uri="{FF2B5EF4-FFF2-40B4-BE49-F238E27FC236}">
                  <a16:creationId xmlns:a16="http://schemas.microsoft.com/office/drawing/2014/main" id="{C5387508-3E79-9EF1-23D4-815FC4A87BCC}"/>
                </a:ext>
              </a:extLst>
            </p:cNvPr>
            <p:cNvSpPr/>
            <p:nvPr/>
          </p:nvSpPr>
          <p:spPr>
            <a:xfrm>
              <a:off x="7267311" y="7810500"/>
              <a:ext cx="2926862" cy="2473131"/>
            </a:xfrm>
            <a:prstGeom prst="hexago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1" name="Hexagon 20">
              <a:extLst>
                <a:ext uri="{FF2B5EF4-FFF2-40B4-BE49-F238E27FC236}">
                  <a16:creationId xmlns:a16="http://schemas.microsoft.com/office/drawing/2014/main" id="{2BEB0BDF-EC58-5E22-B133-77A33DEBA3CC}"/>
                </a:ext>
              </a:extLst>
            </p:cNvPr>
            <p:cNvSpPr/>
            <p:nvPr/>
          </p:nvSpPr>
          <p:spPr>
            <a:xfrm>
              <a:off x="7476468" y="7987234"/>
              <a:ext cx="2508549" cy="211966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Hexagon 21">
              <a:extLst>
                <a:ext uri="{FF2B5EF4-FFF2-40B4-BE49-F238E27FC236}">
                  <a16:creationId xmlns:a16="http://schemas.microsoft.com/office/drawing/2014/main" id="{81FCBEFD-638A-C625-CB74-68BCB5788BA6}"/>
                </a:ext>
              </a:extLst>
            </p:cNvPr>
            <p:cNvSpPr/>
            <p:nvPr/>
          </p:nvSpPr>
          <p:spPr>
            <a:xfrm>
              <a:off x="7677977" y="8103140"/>
              <a:ext cx="2178468" cy="1840751"/>
            </a:xfrm>
            <a:prstGeom prst="hexagon">
              <a:avLst/>
            </a:prstGeom>
            <a:blipFill dpi="0" rotWithShape="1">
              <a:blip r:embed="rId2"/>
              <a:srcRect/>
              <a:stretch>
                <a:fillRect l="2000" r="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43" name="Group 42">
            <a:extLst>
              <a:ext uri="{FF2B5EF4-FFF2-40B4-BE49-F238E27FC236}">
                <a16:creationId xmlns:a16="http://schemas.microsoft.com/office/drawing/2014/main" id="{00E08739-8742-BAA3-8D31-824A5C5AD22B}"/>
              </a:ext>
            </a:extLst>
          </p:cNvPr>
          <p:cNvGrpSpPr/>
          <p:nvPr/>
        </p:nvGrpSpPr>
        <p:grpSpPr>
          <a:xfrm>
            <a:off x="9747535" y="2400396"/>
            <a:ext cx="1967900" cy="1870275"/>
            <a:chOff x="11795679" y="3753892"/>
            <a:chExt cx="2951850" cy="2805412"/>
          </a:xfrm>
        </p:grpSpPr>
        <p:sp>
          <p:nvSpPr>
            <p:cNvPr id="25" name="Hexagon 24">
              <a:extLst>
                <a:ext uri="{FF2B5EF4-FFF2-40B4-BE49-F238E27FC236}">
                  <a16:creationId xmlns:a16="http://schemas.microsoft.com/office/drawing/2014/main" id="{09E82AC7-93D3-50E7-5363-AF75D864741B}"/>
                </a:ext>
              </a:extLst>
            </p:cNvPr>
            <p:cNvSpPr/>
            <p:nvPr/>
          </p:nvSpPr>
          <p:spPr>
            <a:xfrm>
              <a:off x="11795679" y="3753892"/>
              <a:ext cx="2951850" cy="2805412"/>
            </a:xfrm>
            <a:prstGeom prst="hexagon">
              <a:avLst/>
            </a:prstGeom>
            <a:solidFill>
              <a:srgbClr val="7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6" name="Hexagon 25">
              <a:extLst>
                <a:ext uri="{FF2B5EF4-FFF2-40B4-BE49-F238E27FC236}">
                  <a16:creationId xmlns:a16="http://schemas.microsoft.com/office/drawing/2014/main" id="{AF669235-2BF9-EC55-BD9A-09876EAC8B3B}"/>
                </a:ext>
              </a:extLst>
            </p:cNvPr>
            <p:cNvSpPr/>
            <p:nvPr/>
          </p:nvSpPr>
          <p:spPr>
            <a:xfrm>
              <a:off x="12006622" y="3954371"/>
              <a:ext cx="2529964" cy="240445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7" name="Hexagon 26">
              <a:extLst>
                <a:ext uri="{FF2B5EF4-FFF2-40B4-BE49-F238E27FC236}">
                  <a16:creationId xmlns:a16="http://schemas.microsoft.com/office/drawing/2014/main" id="{CC2AA467-F3C8-4B89-020C-F1312B822647}"/>
                </a:ext>
              </a:extLst>
            </p:cNvPr>
            <p:cNvSpPr/>
            <p:nvPr/>
          </p:nvSpPr>
          <p:spPr>
            <a:xfrm>
              <a:off x="12213079" y="4081016"/>
              <a:ext cx="2197066" cy="2088070"/>
            </a:xfrm>
            <a:prstGeom prst="hexagon">
              <a:avLst/>
            </a:prstGeom>
            <a:blipFill dpi="0" rotWithShape="1">
              <a:blip r:embed="rId3"/>
              <a:srcRect/>
              <a:stretch>
                <a:fillRect l="2000" r="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49" name="Group 48">
            <a:extLst>
              <a:ext uri="{FF2B5EF4-FFF2-40B4-BE49-F238E27FC236}">
                <a16:creationId xmlns:a16="http://schemas.microsoft.com/office/drawing/2014/main" id="{A339233F-FCAB-4359-0473-1539A415B86A}"/>
              </a:ext>
            </a:extLst>
          </p:cNvPr>
          <p:cNvGrpSpPr/>
          <p:nvPr/>
        </p:nvGrpSpPr>
        <p:grpSpPr>
          <a:xfrm>
            <a:off x="205317" y="2812249"/>
            <a:ext cx="2346309" cy="2055924"/>
            <a:chOff x="-37218" y="4192088"/>
            <a:chExt cx="3181628" cy="2742784"/>
          </a:xfrm>
        </p:grpSpPr>
        <p:sp>
          <p:nvSpPr>
            <p:cNvPr id="50" name="Hexagon 49">
              <a:extLst>
                <a:ext uri="{FF2B5EF4-FFF2-40B4-BE49-F238E27FC236}">
                  <a16:creationId xmlns:a16="http://schemas.microsoft.com/office/drawing/2014/main" id="{A60BC948-FFB6-B8D5-46C3-A8805D3034AD}"/>
                </a:ext>
              </a:extLst>
            </p:cNvPr>
            <p:cNvSpPr/>
            <p:nvPr/>
          </p:nvSpPr>
          <p:spPr>
            <a:xfrm>
              <a:off x="-37218" y="4192088"/>
              <a:ext cx="3181628" cy="2742784"/>
            </a:xfrm>
            <a:prstGeom prst="hexagon">
              <a:avLst/>
            </a:prstGeom>
            <a:solidFill>
              <a:srgbClr val="454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1" name="Hexagon 50">
              <a:extLst>
                <a:ext uri="{FF2B5EF4-FFF2-40B4-BE49-F238E27FC236}">
                  <a16:creationId xmlns:a16="http://schemas.microsoft.com/office/drawing/2014/main" id="{ADF7698D-98AC-D341-695B-71B197735BAE}"/>
                </a:ext>
              </a:extLst>
            </p:cNvPr>
            <p:cNvSpPr/>
            <p:nvPr/>
          </p:nvSpPr>
          <p:spPr>
            <a:xfrm>
              <a:off x="190145" y="4388092"/>
              <a:ext cx="2726902" cy="2350776"/>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2" name="Hexagon 51">
              <a:extLst>
                <a:ext uri="{FF2B5EF4-FFF2-40B4-BE49-F238E27FC236}">
                  <a16:creationId xmlns:a16="http://schemas.microsoft.com/office/drawing/2014/main" id="{5DF3EFC3-3B8C-FB4E-3D94-C2565687FDE9}"/>
                </a:ext>
              </a:extLst>
            </p:cNvPr>
            <p:cNvSpPr/>
            <p:nvPr/>
          </p:nvSpPr>
          <p:spPr>
            <a:xfrm>
              <a:off x="399546" y="4522991"/>
              <a:ext cx="2368092" cy="2041454"/>
            </a:xfrm>
            <a:prstGeom prst="hexagon">
              <a:avLst/>
            </a:prstGeom>
            <a:blipFill dpi="0" rotWithShape="1">
              <a:blip r:embed="rId4"/>
              <a:srcRect/>
              <a:stretch>
                <a:fillRect l="-12000" t="-5000" r="-8000" b="-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60" name="Group 59">
            <a:extLst>
              <a:ext uri="{FF2B5EF4-FFF2-40B4-BE49-F238E27FC236}">
                <a16:creationId xmlns:a16="http://schemas.microsoft.com/office/drawing/2014/main" id="{E3C2ED82-0EEE-FB1E-E9AB-319FAA495127}"/>
              </a:ext>
            </a:extLst>
          </p:cNvPr>
          <p:cNvGrpSpPr/>
          <p:nvPr/>
        </p:nvGrpSpPr>
        <p:grpSpPr>
          <a:xfrm>
            <a:off x="1885352" y="711141"/>
            <a:ext cx="2143165" cy="1919679"/>
            <a:chOff x="4365262" y="8209960"/>
            <a:chExt cx="2407382" cy="2075330"/>
          </a:xfrm>
        </p:grpSpPr>
        <p:sp>
          <p:nvSpPr>
            <p:cNvPr id="61" name="Hexagon 60">
              <a:extLst>
                <a:ext uri="{FF2B5EF4-FFF2-40B4-BE49-F238E27FC236}">
                  <a16:creationId xmlns:a16="http://schemas.microsoft.com/office/drawing/2014/main" id="{EE1331C6-9F8C-60CB-A37E-A48CB272D9F6}"/>
                </a:ext>
              </a:extLst>
            </p:cNvPr>
            <p:cNvSpPr/>
            <p:nvPr/>
          </p:nvSpPr>
          <p:spPr>
            <a:xfrm>
              <a:off x="4365262" y="8209960"/>
              <a:ext cx="2407382" cy="2075330"/>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62" name="Hexagon 61">
              <a:extLst>
                <a:ext uri="{FF2B5EF4-FFF2-40B4-BE49-F238E27FC236}">
                  <a16:creationId xmlns:a16="http://schemas.microsoft.com/office/drawing/2014/main" id="{4745C5B4-6DD8-B5D5-3C11-E98CB4447532}"/>
                </a:ext>
              </a:extLst>
            </p:cNvPr>
            <p:cNvSpPr/>
            <p:nvPr/>
          </p:nvSpPr>
          <p:spPr>
            <a:xfrm>
              <a:off x="4537296" y="8358266"/>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63" name="Picture 62">
              <a:extLst>
                <a:ext uri="{FF2B5EF4-FFF2-40B4-BE49-F238E27FC236}">
                  <a16:creationId xmlns:a16="http://schemas.microsoft.com/office/drawing/2014/main" id="{99ED13BD-B922-ACE7-929E-35FD76671756}"/>
                </a:ext>
              </a:extLst>
            </p:cNvPr>
            <p:cNvPicPr>
              <a:picLocks noChangeAspect="1"/>
            </p:cNvPicPr>
            <p:nvPr/>
          </p:nvPicPr>
          <p:blipFill>
            <a:blip r:embed="rId5"/>
            <a:stretch>
              <a:fillRect/>
            </a:stretch>
          </p:blipFill>
          <p:spPr>
            <a:xfrm>
              <a:off x="4881084" y="8583788"/>
              <a:ext cx="1367316" cy="1367316"/>
            </a:xfrm>
            <a:prstGeom prst="rect">
              <a:avLst/>
            </a:prstGeom>
          </p:spPr>
        </p:pic>
      </p:grpSp>
      <p:grpSp>
        <p:nvGrpSpPr>
          <p:cNvPr id="64" name="Group 63">
            <a:extLst>
              <a:ext uri="{FF2B5EF4-FFF2-40B4-BE49-F238E27FC236}">
                <a16:creationId xmlns:a16="http://schemas.microsoft.com/office/drawing/2014/main" id="{4CC0E253-B1D6-2056-F3B8-A2A18109C96E}"/>
              </a:ext>
            </a:extLst>
          </p:cNvPr>
          <p:cNvGrpSpPr/>
          <p:nvPr/>
        </p:nvGrpSpPr>
        <p:grpSpPr>
          <a:xfrm>
            <a:off x="4967649" y="5126486"/>
            <a:ext cx="1847029" cy="1632289"/>
            <a:chOff x="13196293" y="6636702"/>
            <a:chExt cx="2407382" cy="2075330"/>
          </a:xfrm>
        </p:grpSpPr>
        <p:sp>
          <p:nvSpPr>
            <p:cNvPr id="65" name="Hexagon 64">
              <a:extLst>
                <a:ext uri="{FF2B5EF4-FFF2-40B4-BE49-F238E27FC236}">
                  <a16:creationId xmlns:a16="http://schemas.microsoft.com/office/drawing/2014/main" id="{14BD03A3-40D9-B124-0AC4-A51025402E56}"/>
                </a:ext>
              </a:extLst>
            </p:cNvPr>
            <p:cNvSpPr/>
            <p:nvPr/>
          </p:nvSpPr>
          <p:spPr>
            <a:xfrm>
              <a:off x="13196293" y="6636702"/>
              <a:ext cx="2407382" cy="2075330"/>
            </a:xfrm>
            <a:prstGeom prst="hex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6" name="Hexagon 65">
              <a:extLst>
                <a:ext uri="{FF2B5EF4-FFF2-40B4-BE49-F238E27FC236}">
                  <a16:creationId xmlns:a16="http://schemas.microsoft.com/office/drawing/2014/main" id="{357CDD93-1472-B386-2620-319F05180941}"/>
                </a:ext>
              </a:extLst>
            </p:cNvPr>
            <p:cNvSpPr/>
            <p:nvPr/>
          </p:nvSpPr>
          <p:spPr>
            <a:xfrm>
              <a:off x="13368327" y="6785008"/>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67" name="Hexagon 66">
              <a:extLst>
                <a:ext uri="{FF2B5EF4-FFF2-40B4-BE49-F238E27FC236}">
                  <a16:creationId xmlns:a16="http://schemas.microsoft.com/office/drawing/2014/main" id="{90FF9F6C-8DBB-A0C3-B3F6-DFF4B6B73CBA}"/>
                </a:ext>
              </a:extLst>
            </p:cNvPr>
            <p:cNvSpPr/>
            <p:nvPr/>
          </p:nvSpPr>
          <p:spPr>
            <a:xfrm>
              <a:off x="13534071" y="6882271"/>
              <a:ext cx="1791818" cy="1544668"/>
            </a:xfrm>
            <a:prstGeom prst="hexagon">
              <a:avLst/>
            </a:prstGeom>
            <a:blipFill dpi="0" rotWithShape="1">
              <a:blip r:embed="rId6"/>
              <a:srcRect/>
              <a:stretch>
                <a:fillRect l="11000" t="5000"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69" name="Group 68">
            <a:extLst>
              <a:ext uri="{FF2B5EF4-FFF2-40B4-BE49-F238E27FC236}">
                <a16:creationId xmlns:a16="http://schemas.microsoft.com/office/drawing/2014/main" id="{633A8C37-5CE6-4DF9-C58A-20435DD0814C}"/>
              </a:ext>
            </a:extLst>
          </p:cNvPr>
          <p:cNvGrpSpPr/>
          <p:nvPr/>
        </p:nvGrpSpPr>
        <p:grpSpPr>
          <a:xfrm>
            <a:off x="8277586" y="4565007"/>
            <a:ext cx="1818484" cy="1532886"/>
            <a:chOff x="15409946" y="3126639"/>
            <a:chExt cx="3018884" cy="2602488"/>
          </a:xfrm>
        </p:grpSpPr>
        <p:sp>
          <p:nvSpPr>
            <p:cNvPr id="70" name="Hexagon 69">
              <a:extLst>
                <a:ext uri="{FF2B5EF4-FFF2-40B4-BE49-F238E27FC236}">
                  <a16:creationId xmlns:a16="http://schemas.microsoft.com/office/drawing/2014/main" id="{5D61EBF7-7F09-25CC-C3CE-8AB0EB4D401B}"/>
                </a:ext>
              </a:extLst>
            </p:cNvPr>
            <p:cNvSpPr/>
            <p:nvPr/>
          </p:nvSpPr>
          <p:spPr>
            <a:xfrm>
              <a:off x="15409946" y="3126639"/>
              <a:ext cx="3018884" cy="2602488"/>
            </a:xfrm>
            <a:prstGeom prst="hexagon">
              <a:avLst/>
            </a:prstGeom>
            <a:solidFill>
              <a:srgbClr val="FF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1" name="Hexagon 70">
              <a:extLst>
                <a:ext uri="{FF2B5EF4-FFF2-40B4-BE49-F238E27FC236}">
                  <a16:creationId xmlns:a16="http://schemas.microsoft.com/office/drawing/2014/main" id="{56FECC3B-2845-A03E-3E6C-5FF9CDB8D90D}"/>
                </a:ext>
              </a:extLst>
            </p:cNvPr>
            <p:cNvSpPr/>
            <p:nvPr/>
          </p:nvSpPr>
          <p:spPr>
            <a:xfrm>
              <a:off x="15625679" y="3312617"/>
              <a:ext cx="2587418" cy="223053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2" name="Hexagon 71">
              <a:extLst>
                <a:ext uri="{FF2B5EF4-FFF2-40B4-BE49-F238E27FC236}">
                  <a16:creationId xmlns:a16="http://schemas.microsoft.com/office/drawing/2014/main" id="{5E0AB585-5B2A-5E6A-FD9A-54C6944395FE}"/>
                </a:ext>
              </a:extLst>
            </p:cNvPr>
            <p:cNvSpPr/>
            <p:nvPr/>
          </p:nvSpPr>
          <p:spPr>
            <a:xfrm>
              <a:off x="15825902" y="3454302"/>
              <a:ext cx="2246964" cy="1937032"/>
            </a:xfrm>
            <a:prstGeom prst="hexagon">
              <a:avLst/>
            </a:prstGeom>
            <a:blipFill dpi="0" rotWithShape="1">
              <a:blip r:embed="rId7"/>
              <a:srcRect/>
              <a:stretch>
                <a:fillRect l="4000" r="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12" name="AutoShape 4" descr="Arduino Mega 2560 transparent background PNG cliparts free download |  HiClipart"/>
          <p:cNvSpPr>
            <a:spLocks noChangeAspect="1" noChangeArrowheads="1"/>
          </p:cNvSpPr>
          <p:nvPr/>
        </p:nvSpPr>
        <p:spPr bwMode="auto">
          <a:xfrm>
            <a:off x="103717" y="-96309"/>
            <a:ext cx="2032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vi-VN" sz="1200"/>
          </a:p>
        </p:txBody>
      </p:sp>
      <p:sp>
        <p:nvSpPr>
          <p:cNvPr id="82" name="Hexagon 81">
            <a:extLst>
              <a:ext uri="{FF2B5EF4-FFF2-40B4-BE49-F238E27FC236}">
                <a16:creationId xmlns:a16="http://schemas.microsoft.com/office/drawing/2014/main" id="{CAC19B90-7C9D-2EC4-5BDA-CDE8990A2DC8}"/>
              </a:ext>
            </a:extLst>
          </p:cNvPr>
          <p:cNvSpPr/>
          <p:nvPr/>
        </p:nvSpPr>
        <p:spPr>
          <a:xfrm>
            <a:off x="4525226" y="2138669"/>
            <a:ext cx="2681422" cy="2301536"/>
          </a:xfrm>
          <a:prstGeom prst="hexagon">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6154" name="Picture 10" descr="Paradisetronic.com Mega 2560 R3 Board con ATmega2560, ATmega16U2, 100%  compatibile con Arduino : Amazon.it: Informatic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62188" y="2274210"/>
            <a:ext cx="2396229" cy="1996461"/>
          </a:xfrm>
          <a:prstGeom prst="hexagon">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96F7F776-471B-0C5F-3B9D-FC4CC9C131FB}"/>
              </a:ext>
            </a:extLst>
          </p:cNvPr>
          <p:cNvGrpSpPr/>
          <p:nvPr/>
        </p:nvGrpSpPr>
        <p:grpSpPr>
          <a:xfrm>
            <a:off x="6641684" y="-25400"/>
            <a:ext cx="5559465" cy="1980758"/>
            <a:chOff x="9962526" y="220997"/>
            <a:chExt cx="8339197" cy="2971137"/>
          </a:xfrm>
        </p:grpSpPr>
        <p:grpSp>
          <p:nvGrpSpPr>
            <p:cNvPr id="2" name="Group 1">
              <a:extLst>
                <a:ext uri="{FF2B5EF4-FFF2-40B4-BE49-F238E27FC236}">
                  <a16:creationId xmlns:a16="http://schemas.microsoft.com/office/drawing/2014/main" id="{C993F26A-1323-3FB4-4BDE-B10C6A239463}"/>
                </a:ext>
              </a:extLst>
            </p:cNvPr>
            <p:cNvGrpSpPr/>
            <p:nvPr/>
          </p:nvGrpSpPr>
          <p:grpSpPr>
            <a:xfrm>
              <a:off x="12646441" y="784755"/>
              <a:ext cx="5655282" cy="1802732"/>
              <a:chOff x="11607115" y="733909"/>
              <a:chExt cx="5655282" cy="1802732"/>
            </a:xfrm>
          </p:grpSpPr>
          <p:sp>
            <p:nvSpPr>
              <p:cNvPr id="3" name="Freeform: Shape 2">
                <a:extLst>
                  <a:ext uri="{FF2B5EF4-FFF2-40B4-BE49-F238E27FC236}">
                    <a16:creationId xmlns:a16="http://schemas.microsoft.com/office/drawing/2014/main" id="{A519972B-1122-B53C-04B3-E80C5617D34E}"/>
                  </a:ext>
                </a:extLst>
              </p:cNvPr>
              <p:cNvSpPr/>
              <p:nvPr/>
            </p:nvSpPr>
            <p:spPr>
              <a:xfrm>
                <a:off x="12164793" y="1635275"/>
                <a:ext cx="525596" cy="500759"/>
              </a:xfrm>
              <a:custGeom>
                <a:avLst/>
                <a:gdLst>
                  <a:gd name="connsiteX0" fmla="*/ 0 w 525596"/>
                  <a:gd name="connsiteY0" fmla="*/ 0 h 500759"/>
                  <a:gd name="connsiteX1" fmla="*/ 262798 w 525596"/>
                  <a:gd name="connsiteY1" fmla="*/ 0 h 500759"/>
                  <a:gd name="connsiteX2" fmla="*/ 262798 w 525596"/>
                  <a:gd name="connsiteY2" fmla="*/ 500759 h 500759"/>
                  <a:gd name="connsiteX3" fmla="*/ 525596 w 525596"/>
                  <a:gd name="connsiteY3" fmla="*/ 500759 h 500759"/>
                </a:gdLst>
                <a:ahLst/>
                <a:cxnLst>
                  <a:cxn ang="0">
                    <a:pos x="connsiteX0" y="connsiteY0"/>
                  </a:cxn>
                  <a:cxn ang="0">
                    <a:pos x="connsiteX1" y="connsiteY1"/>
                  </a:cxn>
                  <a:cxn ang="0">
                    <a:pos x="connsiteX2" y="connsiteY2"/>
                  </a:cxn>
                  <a:cxn ang="0">
                    <a:pos x="connsiteX3" y="connsiteY3"/>
                  </a:cxn>
                </a:cxnLst>
                <a:rect l="l" t="t" r="r" b="b"/>
                <a:pathLst>
                  <a:path w="525596" h="500759">
                    <a:moveTo>
                      <a:pt x="0" y="0"/>
                    </a:moveTo>
                    <a:lnTo>
                      <a:pt x="262798" y="0"/>
                    </a:lnTo>
                    <a:lnTo>
                      <a:pt x="262798" y="500759"/>
                    </a:lnTo>
                    <a:lnTo>
                      <a:pt x="525596" y="500759"/>
                    </a:lnTo>
                  </a:path>
                </a:pathLst>
              </a:custGeom>
              <a:noFill/>
              <a:ln>
                <a:solidFill>
                  <a:srgbClr val="FF7F00"/>
                </a:solidFill>
              </a:ln>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spcFirstLastPara="0" vert="horz" wrap="square" lIns="171566" tIns="154821" rIns="171567" bIns="154821" numCol="1" spcCol="1270" anchor="ctr" anchorCtr="0">
                <a:noAutofit/>
              </a:bodyPr>
              <a:lstStyle/>
              <a:p>
                <a:pPr algn="ctr" defTabSz="148174">
                  <a:lnSpc>
                    <a:spcPct val="90000"/>
                  </a:lnSpc>
                  <a:spcBef>
                    <a:spcPct val="0"/>
                  </a:spcBef>
                  <a:spcAft>
                    <a:spcPct val="35000"/>
                  </a:spcAft>
                </a:pPr>
                <a:endParaRPr lang="en-US" sz="333"/>
              </a:p>
            </p:txBody>
          </p:sp>
          <p:sp>
            <p:nvSpPr>
              <p:cNvPr id="4" name="Freeform: Shape 3">
                <a:extLst>
                  <a:ext uri="{FF2B5EF4-FFF2-40B4-BE49-F238E27FC236}">
                    <a16:creationId xmlns:a16="http://schemas.microsoft.com/office/drawing/2014/main" id="{07F0FF02-F313-A517-15D9-7438FB9EC398}"/>
                  </a:ext>
                </a:extLst>
              </p:cNvPr>
              <p:cNvSpPr/>
              <p:nvPr/>
            </p:nvSpPr>
            <p:spPr>
              <a:xfrm>
                <a:off x="12164793" y="1134516"/>
                <a:ext cx="525596" cy="500759"/>
              </a:xfrm>
              <a:custGeom>
                <a:avLst/>
                <a:gdLst>
                  <a:gd name="connsiteX0" fmla="*/ 0 w 525596"/>
                  <a:gd name="connsiteY0" fmla="*/ 500759 h 500759"/>
                  <a:gd name="connsiteX1" fmla="*/ 262798 w 525596"/>
                  <a:gd name="connsiteY1" fmla="*/ 500759 h 500759"/>
                  <a:gd name="connsiteX2" fmla="*/ 262798 w 525596"/>
                  <a:gd name="connsiteY2" fmla="*/ 0 h 500759"/>
                  <a:gd name="connsiteX3" fmla="*/ 525596 w 525596"/>
                  <a:gd name="connsiteY3" fmla="*/ 0 h 500759"/>
                </a:gdLst>
                <a:ahLst/>
                <a:cxnLst>
                  <a:cxn ang="0">
                    <a:pos x="connsiteX0" y="connsiteY0"/>
                  </a:cxn>
                  <a:cxn ang="0">
                    <a:pos x="connsiteX1" y="connsiteY1"/>
                  </a:cxn>
                  <a:cxn ang="0">
                    <a:pos x="connsiteX2" y="connsiteY2"/>
                  </a:cxn>
                  <a:cxn ang="0">
                    <a:pos x="connsiteX3" y="connsiteY3"/>
                  </a:cxn>
                </a:cxnLst>
                <a:rect l="l" t="t" r="r" b="b"/>
                <a:pathLst>
                  <a:path w="525596" h="500759">
                    <a:moveTo>
                      <a:pt x="0" y="500759"/>
                    </a:moveTo>
                    <a:lnTo>
                      <a:pt x="262798" y="500759"/>
                    </a:lnTo>
                    <a:lnTo>
                      <a:pt x="262798" y="0"/>
                    </a:lnTo>
                    <a:lnTo>
                      <a:pt x="525596" y="0"/>
                    </a:lnTo>
                  </a:path>
                </a:pathLst>
              </a:custGeom>
              <a:noFill/>
              <a:ln>
                <a:solidFill>
                  <a:srgbClr val="FF7F00"/>
                </a:solidFill>
              </a:ln>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spcFirstLastPara="0" vert="horz" wrap="square" lIns="171566" tIns="154821" rIns="171567" bIns="154821" numCol="1" spcCol="1270" anchor="ctr" anchorCtr="0">
                <a:noAutofit/>
              </a:bodyPr>
              <a:lstStyle/>
              <a:p>
                <a:pPr algn="ctr" defTabSz="148174">
                  <a:lnSpc>
                    <a:spcPct val="90000"/>
                  </a:lnSpc>
                  <a:spcBef>
                    <a:spcPct val="0"/>
                  </a:spcBef>
                  <a:spcAft>
                    <a:spcPct val="35000"/>
                  </a:spcAft>
                </a:pPr>
                <a:endParaRPr lang="en-US" sz="333"/>
              </a:p>
            </p:txBody>
          </p:sp>
          <p:sp>
            <p:nvSpPr>
              <p:cNvPr id="5" name="Freeform: Shape 4">
                <a:extLst>
                  <a:ext uri="{FF2B5EF4-FFF2-40B4-BE49-F238E27FC236}">
                    <a16:creationId xmlns:a16="http://schemas.microsoft.com/office/drawing/2014/main" id="{C894C847-E76C-1032-8F94-5237D0E7A147}"/>
                  </a:ext>
                </a:extLst>
              </p:cNvPr>
              <p:cNvSpPr/>
              <p:nvPr/>
            </p:nvSpPr>
            <p:spPr>
              <a:xfrm rot="5400000" flipH="1">
                <a:off x="11661002" y="1356437"/>
                <a:ext cx="449903" cy="557678"/>
              </a:xfrm>
              <a:custGeom>
                <a:avLst/>
                <a:gdLst>
                  <a:gd name="connsiteX0" fmla="*/ 0 w 449902"/>
                  <a:gd name="connsiteY0" fmla="*/ 0 h 557677"/>
                  <a:gd name="connsiteX1" fmla="*/ 449902 w 449902"/>
                  <a:gd name="connsiteY1" fmla="*/ 0 h 557677"/>
                  <a:gd name="connsiteX2" fmla="*/ 449902 w 449902"/>
                  <a:gd name="connsiteY2" fmla="*/ 557677 h 557677"/>
                  <a:gd name="connsiteX3" fmla="*/ 0 w 449902"/>
                  <a:gd name="connsiteY3" fmla="*/ 557677 h 557677"/>
                  <a:gd name="connsiteX4" fmla="*/ 0 w 449902"/>
                  <a:gd name="connsiteY4" fmla="*/ 0 h 55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02" h="557677">
                    <a:moveTo>
                      <a:pt x="449902" y="0"/>
                    </a:moveTo>
                    <a:lnTo>
                      <a:pt x="0" y="0"/>
                    </a:lnTo>
                    <a:lnTo>
                      <a:pt x="0" y="557677"/>
                    </a:lnTo>
                    <a:lnTo>
                      <a:pt x="449902" y="557677"/>
                    </a:lnTo>
                    <a:lnTo>
                      <a:pt x="449902"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239" tIns="15239" rIns="15241" bIns="15241" numCol="1" spcCol="1270" anchor="ctr" anchorCtr="0">
                <a:noAutofit/>
              </a:bodyPr>
              <a:lstStyle/>
              <a:p>
                <a:pPr algn="ctr" defTabSz="1066853">
                  <a:lnSpc>
                    <a:spcPct val="90000"/>
                  </a:lnSpc>
                  <a:spcBef>
                    <a:spcPct val="0"/>
                  </a:spcBef>
                  <a:spcAft>
                    <a:spcPct val="35000"/>
                  </a:spcAft>
                </a:pPr>
                <a:endParaRPr lang="en-US" sz="2400" dirty="0"/>
              </a:p>
            </p:txBody>
          </p:sp>
          <p:sp>
            <p:nvSpPr>
              <p:cNvPr id="6" name="Freeform: Shape 5">
                <a:extLst>
                  <a:ext uri="{FF2B5EF4-FFF2-40B4-BE49-F238E27FC236}">
                    <a16:creationId xmlns:a16="http://schemas.microsoft.com/office/drawing/2014/main" id="{C1DC07E6-9B27-04B6-15F8-08B7F2066AA8}"/>
                  </a:ext>
                </a:extLst>
              </p:cNvPr>
              <p:cNvSpPr/>
              <p:nvPr/>
            </p:nvSpPr>
            <p:spPr>
              <a:xfrm>
                <a:off x="12690390" y="733909"/>
                <a:ext cx="4572007" cy="801214"/>
              </a:xfrm>
              <a:custGeom>
                <a:avLst/>
                <a:gdLst>
                  <a:gd name="connsiteX0" fmla="*/ 0 w 4572007"/>
                  <a:gd name="connsiteY0" fmla="*/ 0 h 801214"/>
                  <a:gd name="connsiteX1" fmla="*/ 4572007 w 4572007"/>
                  <a:gd name="connsiteY1" fmla="*/ 0 h 801214"/>
                  <a:gd name="connsiteX2" fmla="*/ 4572007 w 4572007"/>
                  <a:gd name="connsiteY2" fmla="*/ 801214 h 801214"/>
                  <a:gd name="connsiteX3" fmla="*/ 0 w 4572007"/>
                  <a:gd name="connsiteY3" fmla="*/ 801214 h 801214"/>
                  <a:gd name="connsiteX4" fmla="*/ 0 w 4572007"/>
                  <a:gd name="connsiteY4" fmla="*/ 0 h 801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7" h="801214">
                    <a:moveTo>
                      <a:pt x="0" y="0"/>
                    </a:moveTo>
                    <a:lnTo>
                      <a:pt x="4572007" y="0"/>
                    </a:lnTo>
                    <a:lnTo>
                      <a:pt x="4572007" y="801214"/>
                    </a:lnTo>
                    <a:lnTo>
                      <a:pt x="0" y="801214"/>
                    </a:lnTo>
                    <a:lnTo>
                      <a:pt x="0" y="0"/>
                    </a:lnTo>
                    <a:close/>
                  </a:path>
                </a:pathLst>
              </a:custGeom>
              <a:solidFill>
                <a:srgbClr val="FF7F00"/>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1733" dirty="0">
                    <a:latin typeface="Arial" panose="020B0604020202020204" pitchFamily="34" charset="0"/>
                    <a:ea typeface="Times New Roman" panose="02020603050405020304" pitchFamily="18" charset="0"/>
                    <a:cs typeface="Arial" panose="020B0604020202020204" pitchFamily="34" charset="0"/>
                  </a:rPr>
                  <a:t>void </a:t>
                </a:r>
                <a:r>
                  <a:rPr lang="en-US" sz="1733" dirty="0" err="1">
                    <a:latin typeface="Arial" panose="020B0604020202020204" pitchFamily="34" charset="0"/>
                    <a:ea typeface="Times New Roman" panose="02020603050405020304" pitchFamily="18" charset="0"/>
                    <a:cs typeface="Arial" panose="020B0604020202020204" pitchFamily="34" charset="0"/>
                  </a:rPr>
                  <a:t>moveCallBack</a:t>
                </a:r>
                <a:r>
                  <a:rPr lang="en-US" sz="1733" dirty="0">
                    <a:latin typeface="Arial" panose="020B0604020202020204" pitchFamily="34" charset="0"/>
                    <a:ea typeface="Times New Roman" panose="02020603050405020304" pitchFamily="18" charset="0"/>
                    <a:cs typeface="Arial" panose="020B0604020202020204" pitchFamily="34" charset="0"/>
                  </a:rPr>
                  <a:t>() {}</a:t>
                </a:r>
                <a:endParaRPr lang="en-US" sz="1733" dirty="0"/>
              </a:p>
            </p:txBody>
          </p:sp>
          <p:sp>
            <p:nvSpPr>
              <p:cNvPr id="7" name="Freeform: Shape 6">
                <a:extLst>
                  <a:ext uri="{FF2B5EF4-FFF2-40B4-BE49-F238E27FC236}">
                    <a16:creationId xmlns:a16="http://schemas.microsoft.com/office/drawing/2014/main" id="{83E63A0B-060C-DD60-3D66-396644C0EE38}"/>
                  </a:ext>
                </a:extLst>
              </p:cNvPr>
              <p:cNvSpPr/>
              <p:nvPr/>
            </p:nvSpPr>
            <p:spPr>
              <a:xfrm>
                <a:off x="12690390" y="1735427"/>
                <a:ext cx="4572007" cy="801214"/>
              </a:xfrm>
              <a:custGeom>
                <a:avLst/>
                <a:gdLst>
                  <a:gd name="connsiteX0" fmla="*/ 0 w 4572007"/>
                  <a:gd name="connsiteY0" fmla="*/ 0 h 801214"/>
                  <a:gd name="connsiteX1" fmla="*/ 4572007 w 4572007"/>
                  <a:gd name="connsiteY1" fmla="*/ 0 h 801214"/>
                  <a:gd name="connsiteX2" fmla="*/ 4572007 w 4572007"/>
                  <a:gd name="connsiteY2" fmla="*/ 801214 h 801214"/>
                  <a:gd name="connsiteX3" fmla="*/ 0 w 4572007"/>
                  <a:gd name="connsiteY3" fmla="*/ 801214 h 801214"/>
                  <a:gd name="connsiteX4" fmla="*/ 0 w 4572007"/>
                  <a:gd name="connsiteY4" fmla="*/ 0 h 801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7" h="801214">
                    <a:moveTo>
                      <a:pt x="0" y="0"/>
                    </a:moveTo>
                    <a:lnTo>
                      <a:pt x="4572007" y="0"/>
                    </a:lnTo>
                    <a:lnTo>
                      <a:pt x="4572007" y="801214"/>
                    </a:lnTo>
                    <a:lnTo>
                      <a:pt x="0" y="801214"/>
                    </a:lnTo>
                    <a:lnTo>
                      <a:pt x="0" y="0"/>
                    </a:lnTo>
                    <a:close/>
                  </a:path>
                </a:pathLst>
              </a:custGeom>
              <a:solidFill>
                <a:srgbClr val="FF7F00"/>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583" tIns="10583" rIns="10583" bIns="10583" numCol="1" spcCol="1270" anchor="ctr" anchorCtr="0">
                <a:noAutofit/>
              </a:bodyPr>
              <a:lstStyle/>
              <a:p>
                <a:pPr algn="ctr" defTabSz="740870">
                  <a:lnSpc>
                    <a:spcPct val="90000"/>
                  </a:lnSpc>
                  <a:spcBef>
                    <a:spcPct val="0"/>
                  </a:spcBef>
                  <a:spcAft>
                    <a:spcPct val="35000"/>
                  </a:spcAft>
                </a:pPr>
                <a:r>
                  <a:rPr lang="en-US" sz="1667" dirty="0">
                    <a:latin typeface="Arial" panose="020B0604020202020204" pitchFamily="34" charset="0"/>
                    <a:ea typeface="Times New Roman" panose="02020603050405020304" pitchFamily="18" charset="0"/>
                    <a:cs typeface="Arial" panose="020B0604020202020204" pitchFamily="34" charset="0"/>
                  </a:rPr>
                  <a:t>void </a:t>
                </a:r>
                <a:r>
                  <a:rPr lang="en-US" sz="1667" dirty="0" err="1">
                    <a:latin typeface="Arial" panose="020B0604020202020204" pitchFamily="34" charset="0"/>
                    <a:ea typeface="Times New Roman" panose="02020603050405020304" pitchFamily="18" charset="0"/>
                    <a:cs typeface="Arial" panose="020B0604020202020204" pitchFamily="34" charset="0"/>
                  </a:rPr>
                  <a:t>moveBaseCallBack</a:t>
                </a:r>
                <a:r>
                  <a:rPr lang="en-US" sz="1667" dirty="0">
                    <a:latin typeface="Arial" panose="020B0604020202020204" pitchFamily="34" charset="0"/>
                    <a:ea typeface="Times New Roman" panose="02020603050405020304" pitchFamily="18" charset="0"/>
                    <a:cs typeface="Arial" panose="020B0604020202020204" pitchFamily="34" charset="0"/>
                  </a:rPr>
                  <a:t>() {}</a:t>
                </a:r>
              </a:p>
            </p:txBody>
          </p:sp>
        </p:grpSp>
        <p:grpSp>
          <p:nvGrpSpPr>
            <p:cNvPr id="53" name="Group 52">
              <a:extLst>
                <a:ext uri="{FF2B5EF4-FFF2-40B4-BE49-F238E27FC236}">
                  <a16:creationId xmlns:a16="http://schemas.microsoft.com/office/drawing/2014/main" id="{5103C560-AC90-0747-4B2E-72EC464E5F92}"/>
                </a:ext>
              </a:extLst>
            </p:cNvPr>
            <p:cNvGrpSpPr/>
            <p:nvPr/>
          </p:nvGrpSpPr>
          <p:grpSpPr>
            <a:xfrm>
              <a:off x="9962526" y="220997"/>
              <a:ext cx="3402672" cy="2971137"/>
              <a:chOff x="9962526" y="220997"/>
              <a:chExt cx="3402672" cy="2971137"/>
            </a:xfrm>
          </p:grpSpPr>
          <p:sp>
            <p:nvSpPr>
              <p:cNvPr id="46" name="Hexagon 45">
                <a:extLst>
                  <a:ext uri="{FF2B5EF4-FFF2-40B4-BE49-F238E27FC236}">
                    <a16:creationId xmlns:a16="http://schemas.microsoft.com/office/drawing/2014/main" id="{1404A99E-166D-E062-755B-F6856FD62E9E}"/>
                  </a:ext>
                </a:extLst>
              </p:cNvPr>
              <p:cNvSpPr/>
              <p:nvPr/>
            </p:nvSpPr>
            <p:spPr>
              <a:xfrm>
                <a:off x="9962526" y="220997"/>
                <a:ext cx="3402672" cy="2971137"/>
              </a:xfrm>
              <a:prstGeom prst="hexagon">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7" name="Hexagon 46">
                <a:extLst>
                  <a:ext uri="{FF2B5EF4-FFF2-40B4-BE49-F238E27FC236}">
                    <a16:creationId xmlns:a16="http://schemas.microsoft.com/office/drawing/2014/main" id="{9E9EFEF7-F342-6952-8B55-88D1B1ADF002}"/>
                  </a:ext>
                </a:extLst>
              </p:cNvPr>
              <p:cNvSpPr/>
              <p:nvPr/>
            </p:nvSpPr>
            <p:spPr>
              <a:xfrm>
                <a:off x="10205686" y="433319"/>
                <a:ext cx="2916352" cy="254649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8" name="Hexagon 47">
                <a:extLst>
                  <a:ext uri="{FF2B5EF4-FFF2-40B4-BE49-F238E27FC236}">
                    <a16:creationId xmlns:a16="http://schemas.microsoft.com/office/drawing/2014/main" id="{51D892DD-CB2E-A546-0C3A-7CBACFF29660}"/>
                  </a:ext>
                </a:extLst>
              </p:cNvPr>
              <p:cNvSpPr/>
              <p:nvPr/>
            </p:nvSpPr>
            <p:spPr>
              <a:xfrm>
                <a:off x="10397554" y="600854"/>
                <a:ext cx="2532616" cy="2211422"/>
              </a:xfrm>
              <a:prstGeom prst="hexagon">
                <a:avLst/>
              </a:prstGeom>
              <a:blipFill dpi="0" rotWithShape="1">
                <a:blip r:embed="rId9"/>
                <a:srcRect/>
                <a:stretch>
                  <a:fillRect l="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rial" panose="020B0604020202020204" pitchFamily="34" charset="0"/>
                  <a:cs typeface="Arial" panose="020B0604020202020204" pitchFamily="34" charset="0"/>
                </a:endParaRPr>
              </a:p>
            </p:txBody>
          </p:sp>
        </p:grpSp>
      </p:grpSp>
      <p:sp>
        <p:nvSpPr>
          <p:cNvPr id="96" name="TextBox 95"/>
          <p:cNvSpPr txBox="1"/>
          <p:nvPr/>
        </p:nvSpPr>
        <p:spPr>
          <a:xfrm>
            <a:off x="7414648" y="2845456"/>
            <a:ext cx="2681422" cy="558594"/>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spcFirstLastPara="0" vert="horz" wrap="square" lIns="11007" tIns="11007" rIns="426720" bIns="11007" numCol="1" spcCol="1270" anchor="ctr" anchorCtr="0">
            <a:noAutofit/>
          </a:bodyPr>
          <a:lstStyle/>
          <a:p>
            <a:pPr algn="ctr" defTabSz="770505">
              <a:lnSpc>
                <a:spcPct val="90000"/>
              </a:lnSpc>
              <a:spcBef>
                <a:spcPct val="0"/>
              </a:spcBef>
              <a:spcAft>
                <a:spcPct val="35000"/>
              </a:spcAft>
            </a:pPr>
            <a:r>
              <a:rPr lang="en-US" sz="2000" dirty="0">
                <a:solidFill>
                  <a:srgbClr val="7F00FF"/>
                </a:solidFill>
                <a:latin typeface="Arial" panose="020B0604020202020204" pitchFamily="34" charset="0"/>
                <a:ea typeface="Times New Roman" panose="02020603050405020304" pitchFamily="18" charset="0"/>
                <a:cs typeface="Arial" panose="020B0604020202020204" pitchFamily="34" charset="0"/>
              </a:rPr>
              <a:t>void Bluetooth() {}</a:t>
            </a:r>
            <a:endParaRPr lang="en-US" sz="2000" dirty="0">
              <a:solidFill>
                <a:srgbClr val="7F00FF"/>
              </a:solidFill>
            </a:endParaRPr>
          </a:p>
        </p:txBody>
      </p:sp>
      <p:sp>
        <p:nvSpPr>
          <p:cNvPr id="103" name="TextBox 102"/>
          <p:cNvSpPr txBox="1"/>
          <p:nvPr/>
        </p:nvSpPr>
        <p:spPr>
          <a:xfrm>
            <a:off x="3638129" y="911960"/>
            <a:ext cx="2331852" cy="381590"/>
          </a:xfrm>
          <a:prstGeom prst="rect">
            <a:avLst/>
          </a:prstGeom>
          <a:solidFill>
            <a:srgbClr val="FFFF00"/>
          </a:solidFill>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1733" dirty="0">
                <a:solidFill>
                  <a:schemeClr val="tx1"/>
                </a:solidFill>
                <a:latin typeface="Arial" panose="020B0604020202020204" pitchFamily="34" charset="0"/>
                <a:ea typeface="Times New Roman" panose="02020603050405020304" pitchFamily="18" charset="0"/>
                <a:cs typeface="Arial" panose="020B0604020202020204" pitchFamily="34" charset="0"/>
              </a:rPr>
              <a:t>void </a:t>
            </a:r>
            <a:r>
              <a:rPr lang="en-US" sz="1733" dirty="0" err="1">
                <a:solidFill>
                  <a:schemeClr val="tx1"/>
                </a:solidFill>
                <a:latin typeface="Arial" panose="020B0604020202020204" pitchFamily="34" charset="0"/>
                <a:ea typeface="Times New Roman" panose="02020603050405020304" pitchFamily="18" charset="0"/>
                <a:cs typeface="Arial" panose="020B0604020202020204" pitchFamily="34" charset="0"/>
              </a:rPr>
              <a:t>readEncoder</a:t>
            </a:r>
            <a:r>
              <a:rPr lang="en-US" sz="1733"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US" sz="1733" dirty="0">
              <a:solidFill>
                <a:schemeClr val="tx1"/>
              </a:solidFill>
            </a:endParaRPr>
          </a:p>
        </p:txBody>
      </p:sp>
      <p:sp>
        <p:nvSpPr>
          <p:cNvPr id="108" name="TextBox 107"/>
          <p:cNvSpPr txBox="1"/>
          <p:nvPr/>
        </p:nvSpPr>
        <p:spPr>
          <a:xfrm>
            <a:off x="2953185" y="4345812"/>
            <a:ext cx="2366203" cy="47602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1667" dirty="0">
                <a:solidFill>
                  <a:srgbClr val="0000FE"/>
                </a:solidFill>
                <a:latin typeface="Arial" panose="020B0604020202020204" pitchFamily="34" charset="0"/>
                <a:ea typeface="Times New Roman" panose="02020603050405020304" pitchFamily="18" charset="0"/>
                <a:cs typeface="Arial" panose="020B0604020202020204" pitchFamily="34" charset="0"/>
              </a:rPr>
              <a:t>void </a:t>
            </a:r>
            <a:r>
              <a:rPr lang="en-US" sz="1667" dirty="0" err="1">
                <a:solidFill>
                  <a:srgbClr val="0000FE"/>
                </a:solidFill>
                <a:latin typeface="Arial" panose="020B0604020202020204" pitchFamily="34" charset="0"/>
                <a:ea typeface="Times New Roman" panose="02020603050405020304" pitchFamily="18" charset="0"/>
                <a:cs typeface="Arial" panose="020B0604020202020204" pitchFamily="34" charset="0"/>
              </a:rPr>
              <a:t>Stepper_Motor</a:t>
            </a:r>
            <a:r>
              <a:rPr lang="en-US" sz="1667" dirty="0">
                <a:solidFill>
                  <a:srgbClr val="0000FE"/>
                </a:solidFill>
                <a:latin typeface="Arial" panose="020B0604020202020204" pitchFamily="34" charset="0"/>
                <a:ea typeface="Times New Roman" panose="02020603050405020304" pitchFamily="18" charset="0"/>
                <a:cs typeface="Arial" panose="020B0604020202020204" pitchFamily="34" charset="0"/>
              </a:rPr>
              <a:t>() {}</a:t>
            </a:r>
            <a:endParaRPr lang="en-US" sz="1667" dirty="0">
              <a:solidFill>
                <a:srgbClr val="0000FE"/>
              </a:solidFill>
            </a:endParaRPr>
          </a:p>
        </p:txBody>
      </p:sp>
      <p:sp>
        <p:nvSpPr>
          <p:cNvPr id="111" name="TextBox 110"/>
          <p:cNvSpPr txBox="1"/>
          <p:nvPr/>
        </p:nvSpPr>
        <p:spPr>
          <a:xfrm>
            <a:off x="1816636" y="2850359"/>
            <a:ext cx="3048005" cy="53414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2000" dirty="0">
                <a:solidFill>
                  <a:srgbClr val="454F97"/>
                </a:solidFill>
                <a:latin typeface="Arial" panose="020B0604020202020204" pitchFamily="34" charset="0"/>
                <a:ea typeface="Times New Roman" panose="02020603050405020304" pitchFamily="18" charset="0"/>
                <a:cs typeface="Arial" panose="020B0604020202020204" pitchFamily="34" charset="0"/>
              </a:rPr>
              <a:t>void </a:t>
            </a:r>
            <a:r>
              <a:rPr lang="en-US" sz="2000" dirty="0" err="1">
                <a:solidFill>
                  <a:srgbClr val="454F97"/>
                </a:solidFill>
                <a:latin typeface="Arial" panose="020B0604020202020204" pitchFamily="34" charset="0"/>
                <a:ea typeface="Times New Roman" panose="02020603050405020304" pitchFamily="18" charset="0"/>
                <a:cs typeface="Arial" panose="020B0604020202020204" pitchFamily="34" charset="0"/>
              </a:rPr>
              <a:t>setMotor</a:t>
            </a:r>
            <a:r>
              <a:rPr lang="en-US" sz="2000" dirty="0">
                <a:solidFill>
                  <a:srgbClr val="454F97"/>
                </a:solidFill>
                <a:latin typeface="Arial" panose="020B0604020202020204" pitchFamily="34" charset="0"/>
                <a:ea typeface="Times New Roman" panose="02020603050405020304" pitchFamily="18" charset="0"/>
                <a:cs typeface="Arial" panose="020B0604020202020204" pitchFamily="34" charset="0"/>
              </a:rPr>
              <a:t>() {}</a:t>
            </a:r>
            <a:endParaRPr lang="en-US" sz="2000" dirty="0">
              <a:solidFill>
                <a:srgbClr val="454F97"/>
              </a:solidFill>
            </a:endParaRPr>
          </a:p>
        </p:txBody>
      </p:sp>
      <p:cxnSp>
        <p:nvCxnSpPr>
          <p:cNvPr id="15" name="Straight Arrow Connector 14">
            <a:extLst>
              <a:ext uri="{FF2B5EF4-FFF2-40B4-BE49-F238E27FC236}">
                <a16:creationId xmlns:a16="http://schemas.microsoft.com/office/drawing/2014/main" id="{3F96561A-3A1B-5F58-AD23-A7B2F95BDD2A}"/>
              </a:ext>
            </a:extLst>
          </p:cNvPr>
          <p:cNvCxnSpPr>
            <a:cxnSpLocks/>
            <a:stCxn id="82" idx="3"/>
          </p:cNvCxnSpPr>
          <p:nvPr/>
        </p:nvCxnSpPr>
        <p:spPr>
          <a:xfrm flipH="1">
            <a:off x="2344561" y="3289437"/>
            <a:ext cx="2180665" cy="81761"/>
          </a:xfrm>
          <a:prstGeom prst="straightConnector1">
            <a:avLst/>
          </a:prstGeom>
          <a:ln w="76200" cap="rnd">
            <a:solidFill>
              <a:srgbClr val="454F97"/>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A651F2D-3994-EE2E-E6AD-DCFE2AD0C327}"/>
              </a:ext>
            </a:extLst>
          </p:cNvPr>
          <p:cNvCxnSpPr>
            <a:cxnSpLocks/>
          </p:cNvCxnSpPr>
          <p:nvPr/>
        </p:nvCxnSpPr>
        <p:spPr>
          <a:xfrm>
            <a:off x="3802008" y="2066290"/>
            <a:ext cx="1045222" cy="552189"/>
          </a:xfrm>
          <a:prstGeom prst="straightConnector1">
            <a:avLst/>
          </a:prstGeom>
          <a:ln w="76200" cap="rnd">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23AD6F8-320C-547D-7FB7-DD69938BCDF0}"/>
              </a:ext>
            </a:extLst>
          </p:cNvPr>
          <p:cNvCxnSpPr>
            <a:cxnSpLocks/>
          </p:cNvCxnSpPr>
          <p:nvPr/>
        </p:nvCxnSpPr>
        <p:spPr>
          <a:xfrm flipH="1">
            <a:off x="6104663" y="1439133"/>
            <a:ext cx="801020" cy="788035"/>
          </a:xfrm>
          <a:prstGeom prst="straightConnector1">
            <a:avLst/>
          </a:prstGeom>
          <a:ln w="76200" cap="rnd">
            <a:solidFill>
              <a:srgbClr val="FF7F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C5BC0FE-BE29-6391-537C-F3E31910F9E2}"/>
              </a:ext>
            </a:extLst>
          </p:cNvPr>
          <p:cNvCxnSpPr>
            <a:cxnSpLocks/>
            <a:endCxn id="82" idx="0"/>
          </p:cNvCxnSpPr>
          <p:nvPr/>
        </p:nvCxnSpPr>
        <p:spPr>
          <a:xfrm flipH="1" flipV="1">
            <a:off x="7206648" y="3289437"/>
            <a:ext cx="2514867" cy="23657"/>
          </a:xfrm>
          <a:prstGeom prst="straightConnector1">
            <a:avLst/>
          </a:prstGeom>
          <a:ln w="76200" cap="rnd">
            <a:solidFill>
              <a:srgbClr val="7F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8878E4-310A-C501-723C-B6E753DEB103}"/>
              </a:ext>
            </a:extLst>
          </p:cNvPr>
          <p:cNvCxnSpPr>
            <a:cxnSpLocks/>
            <a:endCxn id="82" idx="1"/>
          </p:cNvCxnSpPr>
          <p:nvPr/>
        </p:nvCxnSpPr>
        <p:spPr>
          <a:xfrm flipH="1" flipV="1">
            <a:off x="6631264" y="4440204"/>
            <a:ext cx="1832817" cy="845120"/>
          </a:xfrm>
          <a:prstGeom prst="straightConnector1">
            <a:avLst/>
          </a:prstGeom>
          <a:ln w="76200" cap="rnd">
            <a:solidFill>
              <a:srgbClr val="FF00F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44" name="Connector: Elbow 6143">
            <a:extLst>
              <a:ext uri="{FF2B5EF4-FFF2-40B4-BE49-F238E27FC236}">
                <a16:creationId xmlns:a16="http://schemas.microsoft.com/office/drawing/2014/main" id="{52AD2BEC-28C2-4B5D-53F7-2A5BD8CF3F9B}"/>
              </a:ext>
            </a:extLst>
          </p:cNvPr>
          <p:cNvCxnSpPr>
            <a:cxnSpLocks/>
            <a:stCxn id="82" idx="1"/>
            <a:endCxn id="20" idx="4"/>
          </p:cNvCxnSpPr>
          <p:nvPr/>
        </p:nvCxnSpPr>
        <p:spPr>
          <a:xfrm rot="5400000">
            <a:off x="4282815" y="2797861"/>
            <a:ext cx="706107" cy="3990793"/>
          </a:xfrm>
          <a:prstGeom prst="bentConnector3">
            <a:avLst>
              <a:gd name="adj1" fmla="val 50000"/>
            </a:avLst>
          </a:prstGeom>
          <a:ln w="76200" cap="rnd">
            <a:solidFill>
              <a:srgbClr val="0000F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56" name="Straight Arrow Connector 6155">
            <a:extLst>
              <a:ext uri="{FF2B5EF4-FFF2-40B4-BE49-F238E27FC236}">
                <a16:creationId xmlns:a16="http://schemas.microsoft.com/office/drawing/2014/main" id="{5A972F57-AB94-62FE-55A4-7B58F42D9FFC}"/>
              </a:ext>
            </a:extLst>
          </p:cNvPr>
          <p:cNvCxnSpPr>
            <a:cxnSpLocks/>
          </p:cNvCxnSpPr>
          <p:nvPr/>
        </p:nvCxnSpPr>
        <p:spPr>
          <a:xfrm flipV="1">
            <a:off x="1321982" y="2077703"/>
            <a:ext cx="787221" cy="772656"/>
          </a:xfrm>
          <a:prstGeom prst="straightConnector1">
            <a:avLst/>
          </a:prstGeom>
          <a:ln w="76200" cap="rnd">
            <a:solidFill>
              <a:srgbClr val="454F97"/>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58" name="Connector: Elbow 6157">
            <a:extLst>
              <a:ext uri="{FF2B5EF4-FFF2-40B4-BE49-F238E27FC236}">
                <a16:creationId xmlns:a16="http://schemas.microsoft.com/office/drawing/2014/main" id="{6323D959-B815-FDCD-A94E-3EE537E09208}"/>
              </a:ext>
            </a:extLst>
          </p:cNvPr>
          <p:cNvCxnSpPr>
            <a:cxnSpLocks/>
            <a:stCxn id="20" idx="0"/>
            <a:endCxn id="65" idx="3"/>
          </p:cNvCxnSpPr>
          <p:nvPr/>
        </p:nvCxnSpPr>
        <p:spPr>
          <a:xfrm flipV="1">
            <a:off x="4179523" y="5942631"/>
            <a:ext cx="788126" cy="28057"/>
          </a:xfrm>
          <a:prstGeom prst="bentConnector3">
            <a:avLst>
              <a:gd name="adj1" fmla="val 50000"/>
            </a:avLst>
          </a:prstGeom>
          <a:ln w="76200" cap="rnd">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7206648" y="6115718"/>
            <a:ext cx="6096000" cy="646331"/>
          </a:xfrm>
          <a:prstGeom prst="rect">
            <a:avLst/>
          </a:prstGeom>
        </p:spPr>
        <p:txBody>
          <a:bodyPr>
            <a:spAutoFit/>
          </a:bodyPr>
          <a:lstStyle/>
          <a:p>
            <a:pPr>
              <a:spcAft>
                <a:spcPts val="0"/>
              </a:spcAft>
            </a:pPr>
            <a:r>
              <a:rPr lang="vi-VN" dirty="0" smtClean="0">
                <a:solidFill>
                  <a:srgbClr val="D35400"/>
                </a:solidFill>
                <a:latin typeface="Consolas" panose="020B0609020204030204" pitchFamily="49" charset="0"/>
                <a:ea typeface="Times New Roman" panose="02020603050405020304" pitchFamily="18" charset="0"/>
              </a:rPr>
              <a:t>digitalRead</a:t>
            </a:r>
            <a:r>
              <a:rPr lang="vi-VN" dirty="0" smtClean="0">
                <a:solidFill>
                  <a:srgbClr val="434F54"/>
                </a:solidFill>
                <a:latin typeface="Consolas" panose="020B0609020204030204" pitchFamily="49" charset="0"/>
                <a:ea typeface="Times New Roman" panose="02020603050405020304" pitchFamily="18" charset="0"/>
              </a:rPr>
              <a:t>(</a:t>
            </a:r>
            <a:r>
              <a:rPr lang="vi-VN" dirty="0" smtClean="0">
                <a:solidFill>
                  <a:srgbClr val="4E5B61"/>
                </a:solidFill>
                <a:latin typeface="Consolas" panose="020B0609020204030204" pitchFamily="49" charset="0"/>
                <a:ea typeface="Times New Roman" panose="02020603050405020304" pitchFamily="18" charset="0"/>
              </a:rPr>
              <a:t>Upper_switch</a:t>
            </a:r>
            <a:r>
              <a:rPr lang="vi-VN" dirty="0" smtClean="0">
                <a:solidFill>
                  <a:srgbClr val="434F54"/>
                </a:solidFill>
                <a:latin typeface="Consolas" panose="020B0609020204030204" pitchFamily="49" charset="0"/>
                <a:ea typeface="Times New Roman" panose="02020603050405020304" pitchFamily="18" charset="0"/>
              </a:rPr>
              <a:t>) (= 1 / = 0)</a:t>
            </a:r>
            <a:endParaRPr lang="vi-VN" sz="2400" dirty="0" smtClean="0">
              <a:effectLst/>
              <a:latin typeface="Times New Roman" panose="02020603050405020304" pitchFamily="18" charset="0"/>
              <a:ea typeface="Times New Roman" panose="02020603050405020304" pitchFamily="18" charset="0"/>
            </a:endParaRPr>
          </a:p>
          <a:p>
            <a:pPr>
              <a:spcAft>
                <a:spcPts val="0"/>
              </a:spcAft>
            </a:pPr>
            <a:r>
              <a:rPr lang="vi-VN" dirty="0" smtClean="0">
                <a:solidFill>
                  <a:srgbClr val="D35400"/>
                </a:solidFill>
                <a:latin typeface="Consolas" panose="020B0609020204030204" pitchFamily="49" charset="0"/>
                <a:ea typeface="Times New Roman" panose="02020603050405020304" pitchFamily="18" charset="0"/>
              </a:rPr>
              <a:t>digitalRead</a:t>
            </a:r>
            <a:r>
              <a:rPr lang="vi-VN" dirty="0" smtClean="0">
                <a:solidFill>
                  <a:srgbClr val="434F54"/>
                </a:solidFill>
                <a:latin typeface="Consolas" panose="020B0609020204030204" pitchFamily="49" charset="0"/>
                <a:ea typeface="Times New Roman" panose="02020603050405020304" pitchFamily="18" charset="0"/>
              </a:rPr>
              <a:t>(</a:t>
            </a:r>
            <a:r>
              <a:rPr lang="vi-VN" dirty="0" smtClean="0">
                <a:solidFill>
                  <a:srgbClr val="4E5B61"/>
                </a:solidFill>
                <a:latin typeface="Consolas" panose="020B0609020204030204" pitchFamily="49" charset="0"/>
                <a:ea typeface="Times New Roman" panose="02020603050405020304" pitchFamily="18" charset="0"/>
              </a:rPr>
              <a:t>Lower_switch</a:t>
            </a:r>
            <a:r>
              <a:rPr lang="vi-VN" dirty="0">
                <a:solidFill>
                  <a:srgbClr val="434F54"/>
                </a:solidFill>
                <a:latin typeface="Consolas" panose="020B0609020204030204" pitchFamily="49" charset="0"/>
                <a:ea typeface="Times New Roman" panose="02020603050405020304" pitchFamily="18" charset="0"/>
              </a:rPr>
              <a:t>)</a:t>
            </a:r>
            <a:r>
              <a:rPr lang="vi-VN" dirty="0">
                <a:solidFill>
                  <a:srgbClr val="4E5B61"/>
                </a:solidFill>
                <a:latin typeface="Consolas" panose="020B0609020204030204" pitchFamily="49" charset="0"/>
                <a:ea typeface="Times New Roman" panose="02020603050405020304" pitchFamily="18" charset="0"/>
              </a:rPr>
              <a:t> </a:t>
            </a:r>
            <a:r>
              <a:rPr lang="vi-VN" dirty="0" smtClean="0">
                <a:solidFill>
                  <a:srgbClr val="4E5B61"/>
                </a:solidFill>
                <a:latin typeface="Consolas" panose="020B0609020204030204" pitchFamily="49" charset="0"/>
                <a:ea typeface="Times New Roman" panose="02020603050405020304" pitchFamily="18" charset="0"/>
              </a:rPr>
              <a:t>(= 1 / = 0)</a:t>
            </a:r>
            <a:endParaRPr lang="vi-VN" sz="2400" dirty="0">
              <a:effectLst/>
              <a:latin typeface="Times New Roman" panose="02020603050405020304" pitchFamily="18" charset="0"/>
              <a:ea typeface="Times New Roman" panose="02020603050405020304" pitchFamily="18" charset="0"/>
            </a:endParaRPr>
          </a:p>
        </p:txBody>
      </p:sp>
      <p:sp>
        <p:nvSpPr>
          <p:cNvPr id="56" name="Hexagon 55">
            <a:extLst>
              <a:ext uri="{FF2B5EF4-FFF2-40B4-BE49-F238E27FC236}">
                <a16:creationId xmlns:a16="http://schemas.microsoft.com/office/drawing/2014/main" id="{CAC19B90-7C9D-2EC4-5BDA-CDE8990A2DC8}"/>
              </a:ext>
            </a:extLst>
          </p:cNvPr>
          <p:cNvSpPr/>
          <p:nvPr/>
        </p:nvSpPr>
        <p:spPr>
          <a:xfrm>
            <a:off x="290582" y="4429615"/>
            <a:ext cx="2681422" cy="2301536"/>
          </a:xfrm>
          <a:prstGeom prst="hexagon">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7" name="Hexagon 56">
            <a:extLst>
              <a:ext uri="{FF2B5EF4-FFF2-40B4-BE49-F238E27FC236}">
                <a16:creationId xmlns:a16="http://schemas.microsoft.com/office/drawing/2014/main" id="{4E433B0D-4192-AB0F-B6B1-AE419BC5840D}"/>
              </a:ext>
            </a:extLst>
          </p:cNvPr>
          <p:cNvSpPr/>
          <p:nvPr/>
        </p:nvSpPr>
        <p:spPr>
          <a:xfrm>
            <a:off x="489543" y="4599699"/>
            <a:ext cx="2298185" cy="197259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8" name="Hexagon 57">
            <a:extLst>
              <a:ext uri="{FF2B5EF4-FFF2-40B4-BE49-F238E27FC236}">
                <a16:creationId xmlns:a16="http://schemas.microsoft.com/office/drawing/2014/main" id="{A75F61AF-9887-FBE4-D94D-3D5B220C8BB6}"/>
              </a:ext>
            </a:extLst>
          </p:cNvPr>
          <p:cNvSpPr/>
          <p:nvPr/>
        </p:nvSpPr>
        <p:spPr>
          <a:xfrm>
            <a:off x="667262" y="4655793"/>
            <a:ext cx="2070724" cy="1777356"/>
          </a:xfrm>
          <a:prstGeom prst="hexagon">
            <a:avLst/>
          </a:prstGeom>
          <a:blipFill dpi="0" rotWithShape="1">
            <a:blip r:embed="rId10"/>
            <a:srcRect/>
            <a:stretch>
              <a:fillRect l="14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 name="Up-Down Arrow 7"/>
          <p:cNvSpPr/>
          <p:nvPr/>
        </p:nvSpPr>
        <p:spPr>
          <a:xfrm>
            <a:off x="1328595" y="3584905"/>
            <a:ext cx="441983" cy="874336"/>
          </a:xfrm>
          <a:prstGeom prst="upDownArrow">
            <a:avLst/>
          </a:prstGeom>
          <a:solidFill>
            <a:srgbClr val="FAFC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807011" y="719435"/>
            <a:ext cx="671979"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5.2</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76706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par>
                                <p:cTn id="8" presetID="16" presetClass="exit" presetSubtype="21" fill="hold" nodeType="withEffect">
                                  <p:stCondLst>
                                    <p:cond delay="0"/>
                                  </p:stCondLst>
                                  <p:childTnLst>
                                    <p:animEffect transition="out" filter="barn(inVertical)">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16" presetClass="exit" presetSubtype="21" fill="hold" nodeType="withEffect">
                                  <p:stCondLst>
                                    <p:cond delay="0"/>
                                  </p:stCondLst>
                                  <p:childTnLst>
                                    <p:animEffect transition="out" filter="barn(inVertical)">
                                      <p:cBhvr>
                                        <p:cTn id="12" dur="500"/>
                                        <p:tgtEl>
                                          <p:spTgt spid="49"/>
                                        </p:tgtEl>
                                      </p:cBhvr>
                                    </p:animEffect>
                                    <p:set>
                                      <p:cBhvr>
                                        <p:cTn id="13" dur="1" fill="hold">
                                          <p:stCondLst>
                                            <p:cond delay="499"/>
                                          </p:stCondLst>
                                        </p:cTn>
                                        <p:tgtEl>
                                          <p:spTgt spid="4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6" presetClass="exit" presetSubtype="21" fill="hold" grpId="0" nodeType="clickEffect">
                                  <p:stCondLst>
                                    <p:cond delay="0"/>
                                  </p:stCondLst>
                                  <p:childTnLst>
                                    <p:animEffect transition="out" filter="barn(inVertical)">
                                      <p:cBhvr>
                                        <p:cTn id="17" dur="500"/>
                                        <p:tgtEl>
                                          <p:spTgt spid="79"/>
                                        </p:tgtEl>
                                      </p:cBhvr>
                                    </p:animEffect>
                                    <p:set>
                                      <p:cBhvr>
                                        <p:cTn id="18" dur="1" fill="hold">
                                          <p:stCondLst>
                                            <p:cond delay="499"/>
                                          </p:stCondLst>
                                        </p:cTn>
                                        <p:tgtEl>
                                          <p:spTgt spid="79"/>
                                        </p:tgtEl>
                                        <p:attrNameLst>
                                          <p:attrName>style.visibility</p:attrName>
                                        </p:attrNameLst>
                                      </p:cBhvr>
                                      <p:to>
                                        <p:strVal val="hidden"/>
                                      </p:to>
                                    </p:set>
                                  </p:childTnLst>
                                </p:cTn>
                              </p:par>
                              <p:par>
                                <p:cTn id="19" presetID="16" presetClass="exit" presetSubtype="21" fill="hold" nodeType="withEffect">
                                  <p:stCondLst>
                                    <p:cond delay="0"/>
                                  </p:stCondLst>
                                  <p:childTnLst>
                                    <p:animEffect transition="out" filter="barn(inVertical)">
                                      <p:cBhvr>
                                        <p:cTn id="20" dur="500"/>
                                        <p:tgtEl>
                                          <p:spTgt spid="60"/>
                                        </p:tgtEl>
                                      </p:cBhvr>
                                    </p:animEffect>
                                    <p:set>
                                      <p:cBhvr>
                                        <p:cTn id="21" dur="1" fill="hold">
                                          <p:stCondLst>
                                            <p:cond delay="499"/>
                                          </p:stCondLst>
                                        </p:cTn>
                                        <p:tgtEl>
                                          <p:spTgt spid="60"/>
                                        </p:tgtEl>
                                        <p:attrNameLst>
                                          <p:attrName>style.visibility</p:attrName>
                                        </p:attrNameLst>
                                      </p:cBhvr>
                                      <p:to>
                                        <p:strVal val="hidden"/>
                                      </p:to>
                                    </p:set>
                                  </p:childTnLst>
                                </p:cTn>
                              </p:par>
                              <p:par>
                                <p:cTn id="22" presetID="16" presetClass="exit" presetSubtype="21" fill="hold" nodeType="withEffect">
                                  <p:stCondLst>
                                    <p:cond delay="0"/>
                                  </p:stCondLst>
                                  <p:childTnLst>
                                    <p:animEffect transition="out" filter="barn(inVertical)">
                                      <p:cBhvr>
                                        <p:cTn id="23" dur="500"/>
                                        <p:tgtEl>
                                          <p:spTgt spid="64"/>
                                        </p:tgtEl>
                                      </p:cBhvr>
                                    </p:animEffect>
                                    <p:set>
                                      <p:cBhvr>
                                        <p:cTn id="24" dur="1" fill="hold">
                                          <p:stCondLst>
                                            <p:cond delay="499"/>
                                          </p:stCondLst>
                                        </p:cTn>
                                        <p:tgtEl>
                                          <p:spTgt spid="64"/>
                                        </p:tgtEl>
                                        <p:attrNameLst>
                                          <p:attrName>style.visibility</p:attrName>
                                        </p:attrNameLst>
                                      </p:cBhvr>
                                      <p:to>
                                        <p:strVal val="hidden"/>
                                      </p:to>
                                    </p:set>
                                  </p:childTnLst>
                                </p:cTn>
                              </p:par>
                              <p:par>
                                <p:cTn id="25" presetID="16" presetClass="exit" presetSubtype="21" fill="hold" nodeType="withEffect">
                                  <p:stCondLst>
                                    <p:cond delay="0"/>
                                  </p:stCondLst>
                                  <p:childTnLst>
                                    <p:animEffect transition="out" filter="barn(inVertical)">
                                      <p:cBhvr>
                                        <p:cTn id="26" dur="500"/>
                                        <p:tgtEl>
                                          <p:spTgt spid="69"/>
                                        </p:tgtEl>
                                      </p:cBhvr>
                                    </p:animEffect>
                                    <p:set>
                                      <p:cBhvr>
                                        <p:cTn id="27" dur="1" fill="hold">
                                          <p:stCondLst>
                                            <p:cond delay="499"/>
                                          </p:stCondLst>
                                        </p:cTn>
                                        <p:tgtEl>
                                          <p:spTgt spid="69"/>
                                        </p:tgtEl>
                                        <p:attrNameLst>
                                          <p:attrName>style.visibility</p:attrName>
                                        </p:attrNameLst>
                                      </p:cBhvr>
                                      <p:to>
                                        <p:strVal val="hidden"/>
                                      </p:to>
                                    </p:set>
                                  </p:childTnLst>
                                </p:cTn>
                              </p:par>
                              <p:par>
                                <p:cTn id="28" presetID="16" presetClass="exit" presetSubtype="21" fill="hold" grpId="0" nodeType="withEffect" nodePh="1">
                                  <p:stCondLst>
                                    <p:cond delay="0"/>
                                  </p:stCondLst>
                                  <p:endCondLst>
                                    <p:cond evt="begin" delay="0">
                                      <p:tn val="28"/>
                                    </p:cond>
                                  </p:endCondLst>
                                  <p:childTnLst>
                                    <p:animEffect transition="out" filter="barn(inVertical)">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6" presetClass="exit" presetSubtype="21" fill="hold" nodeType="withEffect">
                                  <p:stCondLst>
                                    <p:cond delay="0"/>
                                  </p:stCondLst>
                                  <p:childTnLst>
                                    <p:animEffect transition="out" filter="barn(inVertical)">
                                      <p:cBhvr>
                                        <p:cTn id="32" dur="500"/>
                                        <p:tgtEl>
                                          <p:spTgt spid="54"/>
                                        </p:tgtEl>
                                      </p:cBhvr>
                                    </p:animEffect>
                                    <p:set>
                                      <p:cBhvr>
                                        <p:cTn id="33" dur="1" fill="hold">
                                          <p:stCondLst>
                                            <p:cond delay="499"/>
                                          </p:stCondLst>
                                        </p:cTn>
                                        <p:tgtEl>
                                          <p:spTgt spid="54"/>
                                        </p:tgtEl>
                                        <p:attrNameLst>
                                          <p:attrName>style.visibility</p:attrName>
                                        </p:attrNameLst>
                                      </p:cBhvr>
                                      <p:to>
                                        <p:strVal val="hidden"/>
                                      </p:to>
                                    </p:set>
                                  </p:childTnLst>
                                </p:cTn>
                              </p:par>
                              <p:par>
                                <p:cTn id="34" presetID="16" presetClass="exit" presetSubtype="21" fill="hold" grpId="0" nodeType="withEffect">
                                  <p:stCondLst>
                                    <p:cond delay="0"/>
                                  </p:stCondLst>
                                  <p:childTnLst>
                                    <p:animEffect transition="out" filter="barn(inVertical)">
                                      <p:cBhvr>
                                        <p:cTn id="35" dur="500"/>
                                        <p:tgtEl>
                                          <p:spTgt spid="96"/>
                                        </p:tgtEl>
                                      </p:cBhvr>
                                    </p:animEffect>
                                    <p:set>
                                      <p:cBhvr>
                                        <p:cTn id="36" dur="1" fill="hold">
                                          <p:stCondLst>
                                            <p:cond delay="499"/>
                                          </p:stCondLst>
                                        </p:cTn>
                                        <p:tgtEl>
                                          <p:spTgt spid="96"/>
                                        </p:tgtEl>
                                        <p:attrNameLst>
                                          <p:attrName>style.visibility</p:attrName>
                                        </p:attrNameLst>
                                      </p:cBhvr>
                                      <p:to>
                                        <p:strVal val="hidden"/>
                                      </p:to>
                                    </p:set>
                                  </p:childTnLst>
                                </p:cTn>
                              </p:par>
                              <p:par>
                                <p:cTn id="37" presetID="16" presetClass="exit" presetSubtype="21" fill="hold" grpId="0" nodeType="withEffect">
                                  <p:stCondLst>
                                    <p:cond delay="0"/>
                                  </p:stCondLst>
                                  <p:childTnLst>
                                    <p:animEffect transition="out" filter="barn(inVertical)">
                                      <p:cBhvr>
                                        <p:cTn id="38" dur="500"/>
                                        <p:tgtEl>
                                          <p:spTgt spid="103"/>
                                        </p:tgtEl>
                                      </p:cBhvr>
                                    </p:animEffect>
                                    <p:set>
                                      <p:cBhvr>
                                        <p:cTn id="39" dur="1" fill="hold">
                                          <p:stCondLst>
                                            <p:cond delay="499"/>
                                          </p:stCondLst>
                                        </p:cTn>
                                        <p:tgtEl>
                                          <p:spTgt spid="103"/>
                                        </p:tgtEl>
                                        <p:attrNameLst>
                                          <p:attrName>style.visibility</p:attrName>
                                        </p:attrNameLst>
                                      </p:cBhvr>
                                      <p:to>
                                        <p:strVal val="hidden"/>
                                      </p:to>
                                    </p:set>
                                  </p:childTnLst>
                                </p:cTn>
                              </p:par>
                              <p:par>
                                <p:cTn id="40" presetID="16" presetClass="exit" presetSubtype="21" fill="hold" grpId="0" nodeType="withEffect">
                                  <p:stCondLst>
                                    <p:cond delay="0"/>
                                  </p:stCondLst>
                                  <p:childTnLst>
                                    <p:animEffect transition="out" filter="barn(inVertical)">
                                      <p:cBhvr>
                                        <p:cTn id="41" dur="500"/>
                                        <p:tgtEl>
                                          <p:spTgt spid="108"/>
                                        </p:tgtEl>
                                      </p:cBhvr>
                                    </p:animEffect>
                                    <p:set>
                                      <p:cBhvr>
                                        <p:cTn id="42" dur="1" fill="hold">
                                          <p:stCondLst>
                                            <p:cond delay="499"/>
                                          </p:stCondLst>
                                        </p:cTn>
                                        <p:tgtEl>
                                          <p:spTgt spid="108"/>
                                        </p:tgtEl>
                                        <p:attrNameLst>
                                          <p:attrName>style.visibility</p:attrName>
                                        </p:attrNameLst>
                                      </p:cBhvr>
                                      <p:to>
                                        <p:strVal val="hidden"/>
                                      </p:to>
                                    </p:set>
                                  </p:childTnLst>
                                </p:cTn>
                              </p:par>
                              <p:par>
                                <p:cTn id="43" presetID="16" presetClass="exit" presetSubtype="21" fill="hold" grpId="0" nodeType="withEffect">
                                  <p:stCondLst>
                                    <p:cond delay="0"/>
                                  </p:stCondLst>
                                  <p:childTnLst>
                                    <p:animEffect transition="out" filter="barn(inVertical)">
                                      <p:cBhvr>
                                        <p:cTn id="44" dur="500"/>
                                        <p:tgtEl>
                                          <p:spTgt spid="111"/>
                                        </p:tgtEl>
                                      </p:cBhvr>
                                    </p:animEffect>
                                    <p:set>
                                      <p:cBhvr>
                                        <p:cTn id="45" dur="1" fill="hold">
                                          <p:stCondLst>
                                            <p:cond delay="499"/>
                                          </p:stCondLst>
                                        </p:cTn>
                                        <p:tgtEl>
                                          <p:spTgt spid="111"/>
                                        </p:tgtEl>
                                        <p:attrNameLst>
                                          <p:attrName>style.visibility</p:attrName>
                                        </p:attrNameLst>
                                      </p:cBhvr>
                                      <p:to>
                                        <p:strVal val="hidden"/>
                                      </p:to>
                                    </p:set>
                                  </p:childTnLst>
                                </p:cTn>
                              </p:par>
                              <p:par>
                                <p:cTn id="46" presetID="16" presetClass="exit" presetSubtype="21" fill="hold" nodeType="withEffect">
                                  <p:stCondLst>
                                    <p:cond delay="0"/>
                                  </p:stCondLst>
                                  <p:childTnLst>
                                    <p:animEffect transition="out" filter="barn(inVertical)">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6" presetClass="exit" presetSubtype="21" fill="hold" nodeType="withEffect">
                                  <p:stCondLst>
                                    <p:cond delay="0"/>
                                  </p:stCondLst>
                                  <p:childTnLst>
                                    <p:animEffect transition="out" filter="barn(inVertical)">
                                      <p:cBhvr>
                                        <p:cTn id="50" dur="500"/>
                                        <p:tgtEl>
                                          <p:spTgt spid="33"/>
                                        </p:tgtEl>
                                      </p:cBhvr>
                                    </p:animEffect>
                                    <p:set>
                                      <p:cBhvr>
                                        <p:cTn id="51" dur="1" fill="hold">
                                          <p:stCondLst>
                                            <p:cond delay="499"/>
                                          </p:stCondLst>
                                        </p:cTn>
                                        <p:tgtEl>
                                          <p:spTgt spid="33"/>
                                        </p:tgtEl>
                                        <p:attrNameLst>
                                          <p:attrName>style.visibility</p:attrName>
                                        </p:attrNameLst>
                                      </p:cBhvr>
                                      <p:to>
                                        <p:strVal val="hidden"/>
                                      </p:to>
                                    </p:set>
                                  </p:childTnLst>
                                </p:cTn>
                              </p:par>
                              <p:par>
                                <p:cTn id="52" presetID="16" presetClass="exit" presetSubtype="21" fill="hold" nodeType="withEffect">
                                  <p:stCondLst>
                                    <p:cond delay="0"/>
                                  </p:stCondLst>
                                  <p:childTnLst>
                                    <p:animEffect transition="out" filter="barn(inVertical)">
                                      <p:cBhvr>
                                        <p:cTn id="53" dur="500"/>
                                        <p:tgtEl>
                                          <p:spTgt spid="36"/>
                                        </p:tgtEl>
                                      </p:cBhvr>
                                    </p:animEffect>
                                    <p:set>
                                      <p:cBhvr>
                                        <p:cTn id="54" dur="1" fill="hold">
                                          <p:stCondLst>
                                            <p:cond delay="499"/>
                                          </p:stCondLst>
                                        </p:cTn>
                                        <p:tgtEl>
                                          <p:spTgt spid="36"/>
                                        </p:tgtEl>
                                        <p:attrNameLst>
                                          <p:attrName>style.visibility</p:attrName>
                                        </p:attrNameLst>
                                      </p:cBhvr>
                                      <p:to>
                                        <p:strVal val="hidden"/>
                                      </p:to>
                                    </p:set>
                                  </p:childTnLst>
                                </p:cTn>
                              </p:par>
                              <p:par>
                                <p:cTn id="55" presetID="16" presetClass="exit" presetSubtype="21" fill="hold" nodeType="withEffect">
                                  <p:stCondLst>
                                    <p:cond delay="0"/>
                                  </p:stCondLst>
                                  <p:childTnLst>
                                    <p:animEffect transition="out" filter="barn(inVertical)">
                                      <p:cBhvr>
                                        <p:cTn id="56" dur="500"/>
                                        <p:tgtEl>
                                          <p:spTgt spid="39"/>
                                        </p:tgtEl>
                                      </p:cBhvr>
                                    </p:animEffect>
                                    <p:set>
                                      <p:cBhvr>
                                        <p:cTn id="57" dur="1" fill="hold">
                                          <p:stCondLst>
                                            <p:cond delay="499"/>
                                          </p:stCondLst>
                                        </p:cTn>
                                        <p:tgtEl>
                                          <p:spTgt spid="39"/>
                                        </p:tgtEl>
                                        <p:attrNameLst>
                                          <p:attrName>style.visibility</p:attrName>
                                        </p:attrNameLst>
                                      </p:cBhvr>
                                      <p:to>
                                        <p:strVal val="hidden"/>
                                      </p:to>
                                    </p:set>
                                  </p:childTnLst>
                                </p:cTn>
                              </p:par>
                              <p:par>
                                <p:cTn id="58" presetID="16" presetClass="exit" presetSubtype="21" fill="hold" nodeType="withEffect">
                                  <p:stCondLst>
                                    <p:cond delay="0"/>
                                  </p:stCondLst>
                                  <p:childTnLst>
                                    <p:animEffect transition="out" filter="barn(inVertical)">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16" presetClass="exit" presetSubtype="21" fill="hold" nodeType="withEffect">
                                  <p:stCondLst>
                                    <p:cond delay="0"/>
                                  </p:stCondLst>
                                  <p:childTnLst>
                                    <p:animEffect transition="out" filter="barn(inVertical)">
                                      <p:cBhvr>
                                        <p:cTn id="62" dur="500"/>
                                        <p:tgtEl>
                                          <p:spTgt spid="6144"/>
                                        </p:tgtEl>
                                      </p:cBhvr>
                                    </p:animEffect>
                                    <p:set>
                                      <p:cBhvr>
                                        <p:cTn id="63" dur="1" fill="hold">
                                          <p:stCondLst>
                                            <p:cond delay="499"/>
                                          </p:stCondLst>
                                        </p:cTn>
                                        <p:tgtEl>
                                          <p:spTgt spid="6144"/>
                                        </p:tgtEl>
                                        <p:attrNameLst>
                                          <p:attrName>style.visibility</p:attrName>
                                        </p:attrNameLst>
                                      </p:cBhvr>
                                      <p:to>
                                        <p:strVal val="hidden"/>
                                      </p:to>
                                    </p:set>
                                  </p:childTnLst>
                                </p:cTn>
                              </p:par>
                              <p:par>
                                <p:cTn id="64" presetID="16" presetClass="exit" presetSubtype="21" fill="hold" nodeType="withEffect">
                                  <p:stCondLst>
                                    <p:cond delay="0"/>
                                  </p:stCondLst>
                                  <p:childTnLst>
                                    <p:animEffect transition="out" filter="barn(inVertical)">
                                      <p:cBhvr>
                                        <p:cTn id="65" dur="500"/>
                                        <p:tgtEl>
                                          <p:spTgt spid="6156"/>
                                        </p:tgtEl>
                                      </p:cBhvr>
                                    </p:animEffect>
                                    <p:set>
                                      <p:cBhvr>
                                        <p:cTn id="66" dur="1" fill="hold">
                                          <p:stCondLst>
                                            <p:cond delay="499"/>
                                          </p:stCondLst>
                                        </p:cTn>
                                        <p:tgtEl>
                                          <p:spTgt spid="6156"/>
                                        </p:tgtEl>
                                        <p:attrNameLst>
                                          <p:attrName>style.visibility</p:attrName>
                                        </p:attrNameLst>
                                      </p:cBhvr>
                                      <p:to>
                                        <p:strVal val="hidden"/>
                                      </p:to>
                                    </p:set>
                                  </p:childTnLst>
                                </p:cTn>
                              </p:par>
                              <p:par>
                                <p:cTn id="67" presetID="16" presetClass="exit" presetSubtype="21" fill="hold" nodeType="withEffect">
                                  <p:stCondLst>
                                    <p:cond delay="0"/>
                                  </p:stCondLst>
                                  <p:childTnLst>
                                    <p:animEffect transition="out" filter="barn(inVertical)">
                                      <p:cBhvr>
                                        <p:cTn id="68" dur="500"/>
                                        <p:tgtEl>
                                          <p:spTgt spid="6158"/>
                                        </p:tgtEl>
                                      </p:cBhvr>
                                    </p:animEffect>
                                    <p:set>
                                      <p:cBhvr>
                                        <p:cTn id="69" dur="1" fill="hold">
                                          <p:stCondLst>
                                            <p:cond delay="499"/>
                                          </p:stCondLst>
                                        </p:cTn>
                                        <p:tgtEl>
                                          <p:spTgt spid="615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0" nodeType="clickEffect">
                                  <p:stCondLst>
                                    <p:cond delay="0"/>
                                  </p:stCondLst>
                                  <p:childTnLst>
                                    <p:animMotion origin="layout" path="M 2.08333E-7 3.7037E-7 L -0.32643 -0.1213 " pathEditMode="relative" rAng="0" ptsTypes="AA">
                                      <p:cBhvr>
                                        <p:cTn id="73" dur="2000" fill="hold"/>
                                        <p:tgtEl>
                                          <p:spTgt spid="82"/>
                                        </p:tgtEl>
                                        <p:attrNameLst>
                                          <p:attrName>ppt_x</p:attrName>
                                          <p:attrName>ppt_y</p:attrName>
                                        </p:attrNameLst>
                                      </p:cBhvr>
                                      <p:rCtr x="-16328" y="-6065"/>
                                    </p:animMotion>
                                  </p:childTnLst>
                                </p:cTn>
                              </p:par>
                              <p:par>
                                <p:cTn id="74" presetID="42" presetClass="path" presetSubtype="0" accel="50000" decel="50000" fill="hold" nodeType="withEffect">
                                  <p:stCondLst>
                                    <p:cond delay="0"/>
                                  </p:stCondLst>
                                  <p:childTnLst>
                                    <p:animMotion origin="layout" path="M 0.00599 -3.33333E-6 L -0.31784 -0.11527 " pathEditMode="relative" rAng="0" ptsTypes="AA">
                                      <p:cBhvr>
                                        <p:cTn id="75" dur="2000" fill="hold"/>
                                        <p:tgtEl>
                                          <p:spTgt spid="6154"/>
                                        </p:tgtEl>
                                        <p:attrNameLst>
                                          <p:attrName>ppt_x</p:attrName>
                                          <p:attrName>ppt_y</p:attrName>
                                        </p:attrNameLst>
                                      </p:cBhvr>
                                      <p:rCtr x="-16198" y="-5764"/>
                                    </p:animMotion>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anim calcmode="lin" valueType="num">
                                      <p:cBhvr additive="base">
                                        <p:cTn id="80" dur="500" fill="hold"/>
                                        <p:tgtEl>
                                          <p:spTgt spid="56"/>
                                        </p:tgtEl>
                                        <p:attrNameLst>
                                          <p:attrName>ppt_x</p:attrName>
                                        </p:attrNameLst>
                                      </p:cBhvr>
                                      <p:tavLst>
                                        <p:tav tm="0">
                                          <p:val>
                                            <p:strVal val="#ppt_x"/>
                                          </p:val>
                                        </p:tav>
                                        <p:tav tm="100000">
                                          <p:val>
                                            <p:strVal val="#ppt_x"/>
                                          </p:val>
                                        </p:tav>
                                      </p:tavLst>
                                    </p:anim>
                                    <p:anim calcmode="lin" valueType="num">
                                      <p:cBhvr additive="base">
                                        <p:cTn id="81" dur="500" fill="hold"/>
                                        <p:tgtEl>
                                          <p:spTgt spid="5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 calcmode="lin" valueType="num">
                                      <p:cBhvr additive="base">
                                        <p:cTn id="84" dur="500" fill="hold"/>
                                        <p:tgtEl>
                                          <p:spTgt spid="57"/>
                                        </p:tgtEl>
                                        <p:attrNameLst>
                                          <p:attrName>ppt_x</p:attrName>
                                        </p:attrNameLst>
                                      </p:cBhvr>
                                      <p:tavLst>
                                        <p:tav tm="0">
                                          <p:val>
                                            <p:strVal val="#ppt_x"/>
                                          </p:val>
                                        </p:tav>
                                        <p:tav tm="100000">
                                          <p:val>
                                            <p:strVal val="#ppt_x"/>
                                          </p:val>
                                        </p:tav>
                                      </p:tavLst>
                                    </p:anim>
                                    <p:anim calcmode="lin" valueType="num">
                                      <p:cBhvr additive="base">
                                        <p:cTn id="85" dur="500" fill="hold"/>
                                        <p:tgtEl>
                                          <p:spTgt spid="5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 calcmode="lin" valueType="num">
                                      <p:cBhvr additive="base">
                                        <p:cTn id="88" dur="500" fill="hold"/>
                                        <p:tgtEl>
                                          <p:spTgt spid="58"/>
                                        </p:tgtEl>
                                        <p:attrNameLst>
                                          <p:attrName>ppt_x</p:attrName>
                                        </p:attrNameLst>
                                      </p:cBhvr>
                                      <p:tavLst>
                                        <p:tav tm="0">
                                          <p:val>
                                            <p:strVal val="#ppt_x"/>
                                          </p:val>
                                        </p:tav>
                                        <p:tav tm="100000">
                                          <p:val>
                                            <p:strVal val="#ppt_x"/>
                                          </p:val>
                                        </p:tav>
                                      </p:tavLst>
                                    </p:anim>
                                    <p:anim calcmode="lin" valueType="num">
                                      <p:cBhvr additive="base">
                                        <p:cTn id="89" dur="500" fill="hold"/>
                                        <p:tgtEl>
                                          <p:spTgt spid="58"/>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additive="base">
                                        <p:cTn id="92" dur="500" fill="hold"/>
                                        <p:tgtEl>
                                          <p:spTgt spid="8"/>
                                        </p:tgtEl>
                                        <p:attrNameLst>
                                          <p:attrName>ppt_x</p:attrName>
                                        </p:attrNameLst>
                                      </p:cBhvr>
                                      <p:tavLst>
                                        <p:tav tm="0">
                                          <p:val>
                                            <p:strVal val="#ppt_x"/>
                                          </p:val>
                                        </p:tav>
                                        <p:tav tm="100000">
                                          <p:val>
                                            <p:strVal val="#ppt_x"/>
                                          </p:val>
                                        </p:tav>
                                      </p:tavLst>
                                    </p:anim>
                                    <p:anim calcmode="lin" valueType="num">
                                      <p:cBhvr additive="base">
                                        <p:cTn id="9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2" grpId="0" animBg="1"/>
      <p:bldP spid="96" grpId="0"/>
      <p:bldP spid="103" grpId="0" animBg="1"/>
      <p:bldP spid="108" grpId="0"/>
      <p:bldP spid="111" grpId="0"/>
      <p:bldP spid="79" grpId="0"/>
      <p:bldP spid="56" grpId="0" animBg="1"/>
      <p:bldP spid="57" grpId="0" animBg="1"/>
      <p:bldP spid="58"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EA395F-40C6-4915-A0D4-C57D8B02F92D}"/>
              </a:ext>
            </a:extLst>
          </p:cNvPr>
          <p:cNvSpPr txBox="1"/>
          <p:nvPr/>
        </p:nvSpPr>
        <p:spPr>
          <a:xfrm>
            <a:off x="621875" y="4394588"/>
            <a:ext cx="1981633"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TH.S HOÀNG ĐÌNH KHÔI</a:t>
            </a:r>
          </a:p>
        </p:txBody>
      </p:sp>
      <p:sp>
        <p:nvSpPr>
          <p:cNvPr id="15" name="TextBox 14">
            <a:extLst>
              <a:ext uri="{FF2B5EF4-FFF2-40B4-BE49-F238E27FC236}">
                <a16:creationId xmlns:a16="http://schemas.microsoft.com/office/drawing/2014/main" id="{F3FC2650-B38F-4E42-8E7D-9C8D06569B59}"/>
              </a:ext>
            </a:extLst>
          </p:cNvPr>
          <p:cNvSpPr txBox="1"/>
          <p:nvPr/>
        </p:nvSpPr>
        <p:spPr>
          <a:xfrm>
            <a:off x="693274" y="4596119"/>
            <a:ext cx="1838829" cy="244682"/>
          </a:xfrm>
          <a:prstGeom prst="rect">
            <a:avLst/>
          </a:prstGeom>
          <a:noFill/>
        </p:spPr>
        <p:txBody>
          <a:bodyPr wrap="square" rtlCol="0">
            <a:spAutoFit/>
          </a:bodyPr>
          <a:lstStyle/>
          <a:p>
            <a:pPr algn="ctr">
              <a:lnSpc>
                <a:spcPct val="90000"/>
              </a:lnSpc>
            </a:pPr>
            <a:r>
              <a:rPr lang="en-US" sz="1100" dirty="0">
                <a:latin typeface="Arial" panose="020B0604020202020204" pitchFamily="34" charset="0"/>
                <a:cs typeface="Arial" panose="020B0604020202020204" pitchFamily="34" charset="0"/>
              </a:rPr>
              <a:t>TEACHER</a:t>
            </a:r>
          </a:p>
        </p:txBody>
      </p:sp>
      <p:sp>
        <p:nvSpPr>
          <p:cNvPr id="28" name="TextBox 27">
            <a:extLst>
              <a:ext uri="{FF2B5EF4-FFF2-40B4-BE49-F238E27FC236}">
                <a16:creationId xmlns:a16="http://schemas.microsoft.com/office/drawing/2014/main" id="{01B066BB-0E34-45E3-BB53-3F51AA806029}"/>
              </a:ext>
            </a:extLst>
          </p:cNvPr>
          <p:cNvSpPr txBox="1"/>
          <p:nvPr/>
        </p:nvSpPr>
        <p:spPr>
          <a:xfrm>
            <a:off x="3108619" y="4394588"/>
            <a:ext cx="1503938"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PHAN QUỐC BỬU</a:t>
            </a:r>
          </a:p>
        </p:txBody>
      </p:sp>
      <p:sp>
        <p:nvSpPr>
          <p:cNvPr id="29" name="TextBox 28">
            <a:extLst>
              <a:ext uri="{FF2B5EF4-FFF2-40B4-BE49-F238E27FC236}">
                <a16:creationId xmlns:a16="http://schemas.microsoft.com/office/drawing/2014/main" id="{A2D6576D-0D12-4688-9AD9-840C0CF3E756}"/>
              </a:ext>
            </a:extLst>
          </p:cNvPr>
          <p:cNvSpPr txBox="1"/>
          <p:nvPr/>
        </p:nvSpPr>
        <p:spPr>
          <a:xfrm>
            <a:off x="2941173" y="4596119"/>
            <a:ext cx="1838829" cy="258532"/>
          </a:xfrm>
          <a:prstGeom prst="rect">
            <a:avLst/>
          </a:prstGeom>
          <a:noFill/>
        </p:spPr>
        <p:txBody>
          <a:bodyPr wrap="square" rtlCol="0">
            <a:spAutoFit/>
          </a:bodyPr>
          <a:lstStyle/>
          <a:p>
            <a:pPr algn="ctr">
              <a:lnSpc>
                <a:spcPct val="90000"/>
              </a:lnSpc>
            </a:pPr>
            <a:r>
              <a:rPr lang="en-US" sz="1200" dirty="0">
                <a:latin typeface="Arial" panose="020B0604020202020204" pitchFamily="34" charset="0"/>
                <a:cs typeface="Arial" panose="020B0604020202020204" pitchFamily="34" charset="0"/>
              </a:rPr>
              <a:t>19524931</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3CD482B-9CE6-460F-878F-2E0DB20FA00C}"/>
              </a:ext>
            </a:extLst>
          </p:cNvPr>
          <p:cNvSpPr txBox="1"/>
          <p:nvPr/>
        </p:nvSpPr>
        <p:spPr>
          <a:xfrm>
            <a:off x="5422805" y="4394588"/>
            <a:ext cx="1346394"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PHAN ANH HÀO</a:t>
            </a:r>
          </a:p>
        </p:txBody>
      </p:sp>
      <p:sp>
        <p:nvSpPr>
          <p:cNvPr id="32" name="TextBox 31">
            <a:extLst>
              <a:ext uri="{FF2B5EF4-FFF2-40B4-BE49-F238E27FC236}">
                <a16:creationId xmlns:a16="http://schemas.microsoft.com/office/drawing/2014/main" id="{5E752E07-0102-4E16-AF38-5D3FD7C40B2E}"/>
              </a:ext>
            </a:extLst>
          </p:cNvPr>
          <p:cNvSpPr txBox="1"/>
          <p:nvPr/>
        </p:nvSpPr>
        <p:spPr>
          <a:xfrm>
            <a:off x="5176586" y="4596119"/>
            <a:ext cx="1838829" cy="258532"/>
          </a:xfrm>
          <a:prstGeom prst="rect">
            <a:avLst/>
          </a:prstGeom>
          <a:noFill/>
        </p:spPr>
        <p:txBody>
          <a:bodyPr wrap="square" rtlCol="0">
            <a:spAutoFit/>
          </a:bodyPr>
          <a:lstStyle/>
          <a:p>
            <a:pPr algn="ctr">
              <a:lnSpc>
                <a:spcPct val="90000"/>
              </a:lnSpc>
            </a:pPr>
            <a:r>
              <a:rPr lang="en-US" sz="1200" dirty="0">
                <a:latin typeface="Arial" panose="020B0604020202020204" pitchFamily="34" charset="0"/>
                <a:cs typeface="Arial" panose="020B0604020202020204" pitchFamily="34" charset="0"/>
              </a:rPr>
              <a:t>19523991</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1150A64A-4596-414C-B499-7F7632BA1386}"/>
              </a:ext>
            </a:extLst>
          </p:cNvPr>
          <p:cNvSpPr txBox="1"/>
          <p:nvPr/>
        </p:nvSpPr>
        <p:spPr>
          <a:xfrm>
            <a:off x="7462330" y="4394588"/>
            <a:ext cx="1788118"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NGUYỄN VĂN TRUNG</a:t>
            </a:r>
          </a:p>
        </p:txBody>
      </p:sp>
      <p:sp>
        <p:nvSpPr>
          <p:cNvPr id="39" name="TextBox 38">
            <a:extLst>
              <a:ext uri="{FF2B5EF4-FFF2-40B4-BE49-F238E27FC236}">
                <a16:creationId xmlns:a16="http://schemas.microsoft.com/office/drawing/2014/main" id="{4011403F-AAAD-46EE-8066-39FE4AFD5258}"/>
              </a:ext>
            </a:extLst>
          </p:cNvPr>
          <p:cNvSpPr txBox="1"/>
          <p:nvPr/>
        </p:nvSpPr>
        <p:spPr>
          <a:xfrm>
            <a:off x="7436973" y="4596119"/>
            <a:ext cx="1838829" cy="244682"/>
          </a:xfrm>
          <a:prstGeom prst="rect">
            <a:avLst/>
          </a:prstGeom>
          <a:noFill/>
        </p:spPr>
        <p:txBody>
          <a:bodyPr wrap="square" rtlCol="0">
            <a:spAutoFit/>
          </a:bodyPr>
          <a:lstStyle/>
          <a:p>
            <a:pPr algn="ctr">
              <a:lnSpc>
                <a:spcPct val="90000"/>
              </a:lnSpc>
            </a:pPr>
            <a:r>
              <a:rPr lang="en-US" sz="1100" dirty="0">
                <a:latin typeface="Arial" panose="020B0604020202020204" pitchFamily="34" charset="0"/>
                <a:cs typeface="Arial" panose="020B0604020202020204" pitchFamily="34" charset="0"/>
              </a:rPr>
              <a:t>19523991</a:t>
            </a:r>
          </a:p>
        </p:txBody>
      </p:sp>
      <p:sp>
        <p:nvSpPr>
          <p:cNvPr id="44" name="TextBox 43">
            <a:extLst>
              <a:ext uri="{FF2B5EF4-FFF2-40B4-BE49-F238E27FC236}">
                <a16:creationId xmlns:a16="http://schemas.microsoft.com/office/drawing/2014/main" id="{28F3B672-12C8-4B80-A6BB-334287D070DD}"/>
              </a:ext>
            </a:extLst>
          </p:cNvPr>
          <p:cNvSpPr txBox="1"/>
          <p:nvPr/>
        </p:nvSpPr>
        <p:spPr>
          <a:xfrm>
            <a:off x="9756140" y="4394588"/>
            <a:ext cx="1696298"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NGUYỄN VĂN DŨNG</a:t>
            </a:r>
          </a:p>
        </p:txBody>
      </p:sp>
      <p:sp>
        <p:nvSpPr>
          <p:cNvPr id="45" name="TextBox 44">
            <a:extLst>
              <a:ext uri="{FF2B5EF4-FFF2-40B4-BE49-F238E27FC236}">
                <a16:creationId xmlns:a16="http://schemas.microsoft.com/office/drawing/2014/main" id="{85B59247-50B2-459A-BC3C-60AEC82A92EC}"/>
              </a:ext>
            </a:extLst>
          </p:cNvPr>
          <p:cNvSpPr txBox="1"/>
          <p:nvPr/>
        </p:nvSpPr>
        <p:spPr>
          <a:xfrm>
            <a:off x="9684873" y="4596119"/>
            <a:ext cx="1838829" cy="244682"/>
          </a:xfrm>
          <a:prstGeom prst="rect">
            <a:avLst/>
          </a:prstGeom>
          <a:noFill/>
        </p:spPr>
        <p:txBody>
          <a:bodyPr wrap="square" rtlCol="0">
            <a:spAutoFit/>
          </a:bodyPr>
          <a:lstStyle/>
          <a:p>
            <a:pPr algn="ctr">
              <a:lnSpc>
                <a:spcPct val="90000"/>
              </a:lnSpc>
            </a:pPr>
            <a:r>
              <a:rPr lang="en-US" sz="1100" dirty="0">
                <a:latin typeface="Arial" panose="020B0604020202020204" pitchFamily="34" charset="0"/>
                <a:cs typeface="Arial" panose="020B0604020202020204" pitchFamily="34" charset="0"/>
              </a:rPr>
              <a:t>19511501</a:t>
            </a:r>
          </a:p>
        </p:txBody>
      </p:sp>
      <p:pic>
        <p:nvPicPr>
          <p:cNvPr id="11" name="Picture 10" descr="A person standing in front of a building&#10;&#10;Description automatically generated">
            <a:extLst>
              <a:ext uri="{FF2B5EF4-FFF2-40B4-BE49-F238E27FC236}">
                <a16:creationId xmlns:a16="http://schemas.microsoft.com/office/drawing/2014/main" id="{5847F0BC-33E0-BCB7-2CEA-0AE5AD93838A}"/>
              </a:ext>
            </a:extLst>
          </p:cNvPr>
          <p:cNvPicPr>
            <a:picLocks noChangeAspect="1"/>
          </p:cNvPicPr>
          <p:nvPr/>
        </p:nvPicPr>
        <p:blipFill>
          <a:blip r:embed="rId2" cstate="print">
            <a:extLst>
              <a:ext uri="{28A0092B-C50C-407E-A947-70E740481C1C}">
                <a14:useLocalDpi xmlns:a14="http://schemas.microsoft.com/office/drawing/2010/main" val="0"/>
              </a:ext>
            </a:extLst>
          </a:blip>
          <a:srcRect t="24844"/>
          <a:stretch>
            <a:fillRect/>
          </a:stretch>
        </p:blipFill>
        <p:spPr>
          <a:xfrm>
            <a:off x="2831243" y="2281894"/>
            <a:ext cx="2057400" cy="2038348"/>
          </a:xfrm>
          <a:custGeom>
            <a:avLst/>
            <a:gdLst>
              <a:gd name="connsiteX0" fmla="*/ 1543050 w 3086100"/>
              <a:gd name="connsiteY0" fmla="*/ 0 h 3057522"/>
              <a:gd name="connsiteX1" fmla="*/ 3086100 w 3086100"/>
              <a:gd name="connsiteY1" fmla="*/ 1540191 h 3057522"/>
              <a:gd name="connsiteX2" fmla="*/ 1854028 w 3086100"/>
              <a:gd name="connsiteY2" fmla="*/ 3049091 h 3057522"/>
              <a:gd name="connsiteX3" fmla="*/ 1798682 w 3086100"/>
              <a:gd name="connsiteY3" fmla="*/ 3057522 h 3057522"/>
              <a:gd name="connsiteX4" fmla="*/ 1287418 w 3086100"/>
              <a:gd name="connsiteY4" fmla="*/ 3057522 h 3057522"/>
              <a:gd name="connsiteX5" fmla="*/ 1232072 w 3086100"/>
              <a:gd name="connsiteY5" fmla="*/ 3049091 h 3057522"/>
              <a:gd name="connsiteX6" fmla="*/ 0 w 3086100"/>
              <a:gd name="connsiteY6" fmla="*/ 1540191 h 3057522"/>
              <a:gd name="connsiteX7" fmla="*/ 1543050 w 3086100"/>
              <a:gd name="connsiteY7" fmla="*/ 0 h 305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100" h="3057522">
                <a:moveTo>
                  <a:pt x="1543050" y="0"/>
                </a:moveTo>
                <a:cubicBezTo>
                  <a:pt x="2395253" y="0"/>
                  <a:pt x="3086100" y="689567"/>
                  <a:pt x="3086100" y="1540191"/>
                </a:cubicBezTo>
                <a:cubicBezTo>
                  <a:pt x="3086100" y="2284487"/>
                  <a:pt x="2557170" y="2905474"/>
                  <a:pt x="1854028" y="3049091"/>
                </a:cubicBezTo>
                <a:lnTo>
                  <a:pt x="1798682" y="3057522"/>
                </a:lnTo>
                <a:lnTo>
                  <a:pt x="1287418" y="3057522"/>
                </a:lnTo>
                <a:lnTo>
                  <a:pt x="1232072" y="3049091"/>
                </a:lnTo>
                <a:cubicBezTo>
                  <a:pt x="528930" y="2905474"/>
                  <a:pt x="0" y="2284487"/>
                  <a:pt x="0" y="1540191"/>
                </a:cubicBezTo>
                <a:cubicBezTo>
                  <a:pt x="0" y="689567"/>
                  <a:pt x="690847" y="0"/>
                  <a:pt x="1543050" y="0"/>
                </a:cubicBezTo>
                <a:close/>
              </a:path>
            </a:pathLst>
          </a:custGeom>
          <a:ln w="38100">
            <a:solidFill>
              <a:schemeClr val="bg1"/>
            </a:solidFill>
          </a:ln>
        </p:spPr>
      </p:pic>
      <p:pic>
        <p:nvPicPr>
          <p:cNvPr id="24" name="Picture 23" descr="A young person in a white shirt&#10;&#10;Description automatically generated with low confidence">
            <a:extLst>
              <a:ext uri="{FF2B5EF4-FFF2-40B4-BE49-F238E27FC236}">
                <a16:creationId xmlns:a16="http://schemas.microsoft.com/office/drawing/2014/main" id="{9644505D-F037-A563-4DB0-B92D30E604BF}"/>
              </a:ext>
            </a:extLst>
          </p:cNvPr>
          <p:cNvPicPr>
            <a:picLocks noChangeAspect="1"/>
          </p:cNvPicPr>
          <p:nvPr/>
        </p:nvPicPr>
        <p:blipFill>
          <a:blip r:embed="rId3" cstate="print">
            <a:extLst>
              <a:ext uri="{28A0092B-C50C-407E-A947-70E740481C1C}">
                <a14:useLocalDpi xmlns:a14="http://schemas.microsoft.com/office/drawing/2010/main" val="0"/>
              </a:ext>
            </a:extLst>
          </a:blip>
          <a:srcRect l="655" t="1087" r="1421" b="34999"/>
          <a:stretch>
            <a:fillRect/>
          </a:stretch>
        </p:blipFill>
        <p:spPr>
          <a:xfrm>
            <a:off x="7385830" y="2281894"/>
            <a:ext cx="2016673" cy="1972833"/>
          </a:xfrm>
          <a:custGeom>
            <a:avLst/>
            <a:gdLst>
              <a:gd name="connsiteX0" fmla="*/ 1553000 w 3106000"/>
              <a:gd name="connsiteY0" fmla="*/ 0 h 3038478"/>
              <a:gd name="connsiteX1" fmla="*/ 3106000 w 3106000"/>
              <a:gd name="connsiteY1" fmla="*/ 1519239 h 3038478"/>
              <a:gd name="connsiteX2" fmla="*/ 1553000 w 3106000"/>
              <a:gd name="connsiteY2" fmla="*/ 3038478 h 3038478"/>
              <a:gd name="connsiteX3" fmla="*/ 0 w 3106000"/>
              <a:gd name="connsiteY3" fmla="*/ 1519239 h 3038478"/>
              <a:gd name="connsiteX4" fmla="*/ 1553000 w 3106000"/>
              <a:gd name="connsiteY4" fmla="*/ 0 h 30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00" h="3038478">
                <a:moveTo>
                  <a:pt x="1553000" y="0"/>
                </a:moveTo>
                <a:cubicBezTo>
                  <a:pt x="2410698" y="0"/>
                  <a:pt x="3106000" y="680186"/>
                  <a:pt x="3106000" y="1519239"/>
                </a:cubicBezTo>
                <a:cubicBezTo>
                  <a:pt x="3106000" y="2358292"/>
                  <a:pt x="2410698" y="3038478"/>
                  <a:pt x="1553000" y="3038478"/>
                </a:cubicBezTo>
                <a:cubicBezTo>
                  <a:pt x="695302" y="3038478"/>
                  <a:pt x="0" y="2358292"/>
                  <a:pt x="0" y="1519239"/>
                </a:cubicBezTo>
                <a:cubicBezTo>
                  <a:pt x="0" y="680186"/>
                  <a:pt x="695302" y="0"/>
                  <a:pt x="1553000" y="0"/>
                </a:cubicBezTo>
                <a:close/>
              </a:path>
            </a:pathLst>
          </a:custGeom>
          <a:ln w="38100">
            <a:solidFill>
              <a:schemeClr val="bg1"/>
            </a:solidFill>
          </a:ln>
        </p:spPr>
      </p:pic>
      <p:pic>
        <p:nvPicPr>
          <p:cNvPr id="30" name="Picture 29">
            <a:extLst>
              <a:ext uri="{FF2B5EF4-FFF2-40B4-BE49-F238E27FC236}">
                <a16:creationId xmlns:a16="http://schemas.microsoft.com/office/drawing/2014/main" id="{B056A22C-DD3F-2F83-32FC-E7FAFB94602C}"/>
              </a:ext>
            </a:extLst>
          </p:cNvPr>
          <p:cNvPicPr>
            <a:picLocks noChangeAspect="1"/>
          </p:cNvPicPr>
          <p:nvPr/>
        </p:nvPicPr>
        <p:blipFill>
          <a:blip r:embed="rId4"/>
          <a:srcRect l="691" t="2179" r="691"/>
          <a:stretch>
            <a:fillRect/>
          </a:stretch>
        </p:blipFill>
        <p:spPr>
          <a:xfrm>
            <a:off x="9616013" y="2191314"/>
            <a:ext cx="2109268" cy="2063413"/>
          </a:xfrm>
          <a:custGeom>
            <a:avLst/>
            <a:gdLst>
              <a:gd name="connsiteX0" fmla="*/ 1378710 w 2757420"/>
              <a:gd name="connsiteY0" fmla="*/ 0 h 2697476"/>
              <a:gd name="connsiteX1" fmla="*/ 2757420 w 2757420"/>
              <a:gd name="connsiteY1" fmla="*/ 1348738 h 2697476"/>
              <a:gd name="connsiteX2" fmla="*/ 1378710 w 2757420"/>
              <a:gd name="connsiteY2" fmla="*/ 2697476 h 2697476"/>
              <a:gd name="connsiteX3" fmla="*/ 0 w 2757420"/>
              <a:gd name="connsiteY3" fmla="*/ 1348738 h 2697476"/>
              <a:gd name="connsiteX4" fmla="*/ 1378710 w 2757420"/>
              <a:gd name="connsiteY4" fmla="*/ 0 h 26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7420" h="2697476">
                <a:moveTo>
                  <a:pt x="1378710" y="0"/>
                </a:moveTo>
                <a:cubicBezTo>
                  <a:pt x="2140151" y="0"/>
                  <a:pt x="2757420" y="603851"/>
                  <a:pt x="2757420" y="1348738"/>
                </a:cubicBezTo>
                <a:cubicBezTo>
                  <a:pt x="2757420" y="2093625"/>
                  <a:pt x="2140151" y="2697476"/>
                  <a:pt x="1378710" y="2697476"/>
                </a:cubicBezTo>
                <a:cubicBezTo>
                  <a:pt x="617269" y="2697476"/>
                  <a:pt x="0" y="2093625"/>
                  <a:pt x="0" y="1348738"/>
                </a:cubicBezTo>
                <a:cubicBezTo>
                  <a:pt x="0" y="603851"/>
                  <a:pt x="617269" y="0"/>
                  <a:pt x="1378710" y="0"/>
                </a:cubicBezTo>
                <a:close/>
              </a:path>
            </a:pathLst>
          </a:custGeom>
          <a:ln w="38100">
            <a:solidFill>
              <a:schemeClr val="bg1"/>
            </a:solidFill>
          </a:ln>
        </p:spPr>
      </p:pic>
      <p:pic>
        <p:nvPicPr>
          <p:cNvPr id="33" name="Picture 32">
            <a:extLst>
              <a:ext uri="{FF2B5EF4-FFF2-40B4-BE49-F238E27FC236}">
                <a16:creationId xmlns:a16="http://schemas.microsoft.com/office/drawing/2014/main" id="{5C8D0592-1A56-F2B8-81C5-5A64CD09832C}"/>
              </a:ext>
            </a:extLst>
          </p:cNvPr>
          <p:cNvPicPr>
            <a:picLocks noChangeAspect="1"/>
          </p:cNvPicPr>
          <p:nvPr/>
        </p:nvPicPr>
        <p:blipFill>
          <a:blip r:embed="rId5"/>
          <a:srcRect l="511" t="356" r="1115" b="3146"/>
          <a:stretch>
            <a:fillRect/>
          </a:stretch>
        </p:blipFill>
        <p:spPr>
          <a:xfrm>
            <a:off x="5084660" y="2246157"/>
            <a:ext cx="2105152" cy="2077056"/>
          </a:xfrm>
          <a:custGeom>
            <a:avLst/>
            <a:gdLst>
              <a:gd name="connsiteX0" fmla="*/ 1578864 w 3157728"/>
              <a:gd name="connsiteY0" fmla="*/ 0 h 3115584"/>
              <a:gd name="connsiteX1" fmla="*/ 3157728 w 3157728"/>
              <a:gd name="connsiteY1" fmla="*/ 1557792 h 3115584"/>
              <a:gd name="connsiteX2" fmla="*/ 1578864 w 3157728"/>
              <a:gd name="connsiteY2" fmla="*/ 3115584 h 3115584"/>
              <a:gd name="connsiteX3" fmla="*/ 0 w 3157728"/>
              <a:gd name="connsiteY3" fmla="*/ 1557792 h 3115584"/>
              <a:gd name="connsiteX4" fmla="*/ 1578864 w 3157728"/>
              <a:gd name="connsiteY4" fmla="*/ 0 h 311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728" h="3115584">
                <a:moveTo>
                  <a:pt x="1578864" y="0"/>
                </a:moveTo>
                <a:cubicBezTo>
                  <a:pt x="2450847" y="0"/>
                  <a:pt x="3157728" y="697447"/>
                  <a:pt x="3157728" y="1557792"/>
                </a:cubicBezTo>
                <a:cubicBezTo>
                  <a:pt x="3157728" y="2418137"/>
                  <a:pt x="2450847" y="3115584"/>
                  <a:pt x="1578864" y="3115584"/>
                </a:cubicBezTo>
                <a:cubicBezTo>
                  <a:pt x="706881" y="3115584"/>
                  <a:pt x="0" y="2418137"/>
                  <a:pt x="0" y="1557792"/>
                </a:cubicBezTo>
                <a:cubicBezTo>
                  <a:pt x="0" y="697447"/>
                  <a:pt x="706881" y="0"/>
                  <a:pt x="1578864" y="0"/>
                </a:cubicBezTo>
                <a:close/>
              </a:path>
            </a:pathLst>
          </a:custGeom>
          <a:ln w="38100">
            <a:solidFill>
              <a:schemeClr val="bg1"/>
            </a:solidFill>
          </a:ln>
        </p:spPr>
      </p:pic>
      <p:pic>
        <p:nvPicPr>
          <p:cNvPr id="1026" name="Picture 2" descr="Teacher Vector SVG Icon (28) - SVG Rep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25" y="2255985"/>
            <a:ext cx="2057400" cy="2057400"/>
          </a:xfrm>
          <a:prstGeom prst="ellipse">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75817" y="690466"/>
            <a:ext cx="3440365"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My Team </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68682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28" grpId="0"/>
      <p:bldP spid="29" grpId="0"/>
      <p:bldP spid="31" grpId="0"/>
      <p:bldP spid="32" grpId="0"/>
      <p:bldP spid="38" grpId="0"/>
      <p:bldP spid="39" grpId="0"/>
      <p:bldP spid="44" grpId="0"/>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4" descr="Arduino Mega 2560 transparent background PNG cliparts free download |  HiClipart"/>
          <p:cNvSpPr>
            <a:spLocks noChangeAspect="1" noChangeArrowheads="1"/>
          </p:cNvSpPr>
          <p:nvPr/>
        </p:nvSpPr>
        <p:spPr bwMode="auto">
          <a:xfrm>
            <a:off x="103717" y="-96309"/>
            <a:ext cx="2032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vi-VN" sz="1200"/>
          </a:p>
        </p:txBody>
      </p:sp>
      <p:sp>
        <p:nvSpPr>
          <p:cNvPr id="82" name="Hexagon 81">
            <a:extLst>
              <a:ext uri="{FF2B5EF4-FFF2-40B4-BE49-F238E27FC236}">
                <a16:creationId xmlns:a16="http://schemas.microsoft.com/office/drawing/2014/main" id="{CAC19B90-7C9D-2EC4-5BDA-CDE8990A2DC8}"/>
              </a:ext>
            </a:extLst>
          </p:cNvPr>
          <p:cNvSpPr/>
          <p:nvPr/>
        </p:nvSpPr>
        <p:spPr>
          <a:xfrm>
            <a:off x="278080" y="1312445"/>
            <a:ext cx="2681422" cy="2301536"/>
          </a:xfrm>
          <a:prstGeom prst="hexagon">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6154" name="Picture 10" descr="Paradisetronic.com Mega 2560 R3 Board con ATmega2560, ATmega16U2, 100%  compatibile con Arduino : Amazon.it: Informatic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042" y="1447986"/>
            <a:ext cx="2396229" cy="1996461"/>
          </a:xfrm>
          <a:prstGeom prst="hexagon">
            <a:avLst/>
          </a:prstGeom>
          <a:noFill/>
          <a:extLst>
            <a:ext uri="{909E8E84-426E-40DD-AFC4-6F175D3DCCD1}">
              <a14:hiddenFill xmlns:a14="http://schemas.microsoft.com/office/drawing/2010/main">
                <a:solidFill>
                  <a:srgbClr val="FFFFFF"/>
                </a:solidFill>
              </a14:hiddenFill>
            </a:ext>
          </a:extLst>
        </p:spPr>
      </p:pic>
      <p:cxnSp>
        <p:nvCxnSpPr>
          <p:cNvPr id="6156" name="Straight Arrow Connector 6155">
            <a:extLst>
              <a:ext uri="{FF2B5EF4-FFF2-40B4-BE49-F238E27FC236}">
                <a16:creationId xmlns:a16="http://schemas.microsoft.com/office/drawing/2014/main" id="{5A972F57-AB94-62FE-55A4-7B58F42D9FFC}"/>
              </a:ext>
            </a:extLst>
          </p:cNvPr>
          <p:cNvCxnSpPr>
            <a:cxnSpLocks/>
          </p:cNvCxnSpPr>
          <p:nvPr/>
        </p:nvCxnSpPr>
        <p:spPr>
          <a:xfrm flipV="1">
            <a:off x="1069762" y="2034701"/>
            <a:ext cx="787221" cy="772656"/>
          </a:xfrm>
          <a:prstGeom prst="straightConnector1">
            <a:avLst/>
          </a:prstGeom>
          <a:ln w="76200" cap="rnd">
            <a:solidFill>
              <a:srgbClr val="454F97"/>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Hexagon 55">
            <a:extLst>
              <a:ext uri="{FF2B5EF4-FFF2-40B4-BE49-F238E27FC236}">
                <a16:creationId xmlns:a16="http://schemas.microsoft.com/office/drawing/2014/main" id="{CAC19B90-7C9D-2EC4-5BDA-CDE8990A2DC8}"/>
              </a:ext>
            </a:extLst>
          </p:cNvPr>
          <p:cNvSpPr/>
          <p:nvPr/>
        </p:nvSpPr>
        <p:spPr>
          <a:xfrm>
            <a:off x="290582" y="4429615"/>
            <a:ext cx="2681422" cy="2301536"/>
          </a:xfrm>
          <a:prstGeom prst="hexagon">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7" name="Hexagon 56">
            <a:extLst>
              <a:ext uri="{FF2B5EF4-FFF2-40B4-BE49-F238E27FC236}">
                <a16:creationId xmlns:a16="http://schemas.microsoft.com/office/drawing/2014/main" id="{4E433B0D-4192-AB0F-B6B1-AE419BC5840D}"/>
              </a:ext>
            </a:extLst>
          </p:cNvPr>
          <p:cNvSpPr/>
          <p:nvPr/>
        </p:nvSpPr>
        <p:spPr>
          <a:xfrm>
            <a:off x="489543" y="4599699"/>
            <a:ext cx="2298185" cy="197259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8" name="Hexagon 57">
            <a:extLst>
              <a:ext uri="{FF2B5EF4-FFF2-40B4-BE49-F238E27FC236}">
                <a16:creationId xmlns:a16="http://schemas.microsoft.com/office/drawing/2014/main" id="{A75F61AF-9887-FBE4-D94D-3D5B220C8BB6}"/>
              </a:ext>
            </a:extLst>
          </p:cNvPr>
          <p:cNvSpPr/>
          <p:nvPr/>
        </p:nvSpPr>
        <p:spPr>
          <a:xfrm>
            <a:off x="667262" y="4655793"/>
            <a:ext cx="2070724" cy="1777356"/>
          </a:xfrm>
          <a:prstGeom prst="hexagon">
            <a:avLst/>
          </a:prstGeom>
          <a:blipFill dpi="0" rotWithShape="1">
            <a:blip r:embed="rId3"/>
            <a:srcRect/>
            <a:stretch>
              <a:fillRect l="14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 name="Up-Down Arrow 7"/>
          <p:cNvSpPr/>
          <p:nvPr/>
        </p:nvSpPr>
        <p:spPr>
          <a:xfrm>
            <a:off x="1328595" y="3584905"/>
            <a:ext cx="441983" cy="874336"/>
          </a:xfrm>
          <a:prstGeom prst="upDownArrow">
            <a:avLst/>
          </a:prstGeom>
          <a:solidFill>
            <a:srgbClr val="FAFC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p:cNvSpPr/>
          <p:nvPr/>
        </p:nvSpPr>
        <p:spPr>
          <a:xfrm>
            <a:off x="3556100" y="389115"/>
            <a:ext cx="5658921"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Bộ</a:t>
            </a:r>
            <a:r>
              <a:rPr lang="en-US" sz="5400" b="0" cap="none" spc="0" dirty="0" smtClean="0">
                <a:ln w="0"/>
                <a:solidFill>
                  <a:schemeClr val="tx1"/>
                </a:solidFill>
                <a:effectLst>
                  <a:outerShdw blurRad="38100" dist="19050" dir="2700000" algn="tl" rotWithShape="0">
                    <a:schemeClr val="dk1">
                      <a:alpha val="40000"/>
                    </a:schemeClr>
                  </a:outerShdw>
                </a:effectLst>
              </a:rPr>
              <a:t> </a:t>
            </a:r>
            <a:r>
              <a:rPr lang="en-US" sz="5400" b="0" cap="none" spc="0" dirty="0" err="1" smtClean="0">
                <a:ln w="0"/>
                <a:solidFill>
                  <a:schemeClr val="tx1"/>
                </a:solidFill>
                <a:effectLst>
                  <a:outerShdw blurRad="38100" dist="19050" dir="2700000" algn="tl" rotWithShape="0">
                    <a:schemeClr val="dk1">
                      <a:alpha val="40000"/>
                    </a:schemeClr>
                  </a:outerShdw>
                </a:effectLst>
              </a:rPr>
              <a:t>điều</a:t>
            </a:r>
            <a:r>
              <a:rPr lang="en-US" sz="5400" b="0" cap="none" spc="0" dirty="0" smtClean="0">
                <a:ln w="0"/>
                <a:solidFill>
                  <a:schemeClr val="tx1"/>
                </a:solidFill>
                <a:effectLst>
                  <a:outerShdw blurRad="38100" dist="19050" dir="2700000" algn="tl" rotWithShape="0">
                    <a:schemeClr val="dk1">
                      <a:alpha val="40000"/>
                    </a:schemeClr>
                  </a:outerShdw>
                </a:effectLst>
              </a:rPr>
              <a:t> </a:t>
            </a:r>
            <a:r>
              <a:rPr lang="en-US" sz="5400" b="0" cap="none" spc="0" dirty="0" err="1" smtClean="0">
                <a:ln w="0"/>
                <a:solidFill>
                  <a:schemeClr val="tx1"/>
                </a:solidFill>
                <a:effectLst>
                  <a:outerShdw blurRad="38100" dist="19050" dir="2700000" algn="tl" rotWithShape="0">
                    <a:schemeClr val="dk1">
                      <a:alpha val="40000"/>
                    </a:schemeClr>
                  </a:outerShdw>
                </a:effectLst>
              </a:rPr>
              <a:t>khiển</a:t>
            </a:r>
            <a:r>
              <a:rPr lang="en-US" sz="5400" b="0" cap="none" spc="0" dirty="0" smtClean="0">
                <a:ln w="0"/>
                <a:solidFill>
                  <a:schemeClr val="tx1"/>
                </a:solidFill>
                <a:effectLst>
                  <a:outerShdw blurRad="38100" dist="19050" dir="2700000" algn="tl" rotWithShape="0">
                    <a:schemeClr val="dk1">
                      <a:alpha val="40000"/>
                    </a:schemeClr>
                  </a:outerShdw>
                </a:effectLst>
              </a:rPr>
              <a:t> PID</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nvGrpSpPr>
          <p:cNvPr id="59" name="Group 58">
            <a:extLst>
              <a:ext uri="{FF2B5EF4-FFF2-40B4-BE49-F238E27FC236}">
                <a16:creationId xmlns:a16="http://schemas.microsoft.com/office/drawing/2014/main" id="{A339233F-FCAB-4359-0473-1539A415B86A}"/>
              </a:ext>
            </a:extLst>
          </p:cNvPr>
          <p:cNvGrpSpPr/>
          <p:nvPr/>
        </p:nvGrpSpPr>
        <p:grpSpPr>
          <a:xfrm>
            <a:off x="5605642" y="4492132"/>
            <a:ext cx="2346309" cy="2055924"/>
            <a:chOff x="-37218" y="4192088"/>
            <a:chExt cx="3181628" cy="2742784"/>
          </a:xfrm>
        </p:grpSpPr>
        <p:sp>
          <p:nvSpPr>
            <p:cNvPr id="68" name="Hexagon 67">
              <a:extLst>
                <a:ext uri="{FF2B5EF4-FFF2-40B4-BE49-F238E27FC236}">
                  <a16:creationId xmlns:a16="http://schemas.microsoft.com/office/drawing/2014/main" id="{A60BC948-FFB6-B8D5-46C3-A8805D3034AD}"/>
                </a:ext>
              </a:extLst>
            </p:cNvPr>
            <p:cNvSpPr/>
            <p:nvPr/>
          </p:nvSpPr>
          <p:spPr>
            <a:xfrm>
              <a:off x="-37218" y="4192088"/>
              <a:ext cx="3181628" cy="2742784"/>
            </a:xfrm>
            <a:prstGeom prst="hexagon">
              <a:avLst/>
            </a:prstGeom>
            <a:solidFill>
              <a:srgbClr val="454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3" name="Hexagon 72">
              <a:extLst>
                <a:ext uri="{FF2B5EF4-FFF2-40B4-BE49-F238E27FC236}">
                  <a16:creationId xmlns:a16="http://schemas.microsoft.com/office/drawing/2014/main" id="{ADF7698D-98AC-D341-695B-71B197735BAE}"/>
                </a:ext>
              </a:extLst>
            </p:cNvPr>
            <p:cNvSpPr/>
            <p:nvPr/>
          </p:nvSpPr>
          <p:spPr>
            <a:xfrm>
              <a:off x="190145" y="4388092"/>
              <a:ext cx="2726902" cy="2350776"/>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4" name="Hexagon 73">
              <a:extLst>
                <a:ext uri="{FF2B5EF4-FFF2-40B4-BE49-F238E27FC236}">
                  <a16:creationId xmlns:a16="http://schemas.microsoft.com/office/drawing/2014/main" id="{5DF3EFC3-3B8C-FB4E-3D94-C2565687FDE9}"/>
                </a:ext>
              </a:extLst>
            </p:cNvPr>
            <p:cNvSpPr/>
            <p:nvPr/>
          </p:nvSpPr>
          <p:spPr>
            <a:xfrm>
              <a:off x="399546" y="4522991"/>
              <a:ext cx="2368092" cy="2041454"/>
            </a:xfrm>
            <a:prstGeom prst="hexagon">
              <a:avLst/>
            </a:prstGeom>
            <a:blipFill dpi="0" rotWithShape="1">
              <a:blip r:embed="rId4"/>
              <a:srcRect/>
              <a:stretch>
                <a:fillRect l="-12000" t="-5000" r="-8000" b="-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75" name="Group 74">
            <a:extLst>
              <a:ext uri="{FF2B5EF4-FFF2-40B4-BE49-F238E27FC236}">
                <a16:creationId xmlns:a16="http://schemas.microsoft.com/office/drawing/2014/main" id="{E3C2ED82-0EEE-FB1E-E9AB-319FAA495127}"/>
              </a:ext>
            </a:extLst>
          </p:cNvPr>
          <p:cNvGrpSpPr/>
          <p:nvPr/>
        </p:nvGrpSpPr>
        <p:grpSpPr>
          <a:xfrm>
            <a:off x="3172679" y="4629460"/>
            <a:ext cx="2143165" cy="1919679"/>
            <a:chOff x="4365262" y="8209960"/>
            <a:chExt cx="2407382" cy="2075330"/>
          </a:xfrm>
        </p:grpSpPr>
        <p:sp>
          <p:nvSpPr>
            <p:cNvPr id="76" name="Hexagon 75">
              <a:extLst>
                <a:ext uri="{FF2B5EF4-FFF2-40B4-BE49-F238E27FC236}">
                  <a16:creationId xmlns:a16="http://schemas.microsoft.com/office/drawing/2014/main" id="{EE1331C6-9F8C-60CB-A37E-A48CB272D9F6}"/>
                </a:ext>
              </a:extLst>
            </p:cNvPr>
            <p:cNvSpPr/>
            <p:nvPr/>
          </p:nvSpPr>
          <p:spPr>
            <a:xfrm>
              <a:off x="4365262" y="8209960"/>
              <a:ext cx="2407382" cy="2075330"/>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7" name="Hexagon 76">
              <a:extLst>
                <a:ext uri="{FF2B5EF4-FFF2-40B4-BE49-F238E27FC236}">
                  <a16:creationId xmlns:a16="http://schemas.microsoft.com/office/drawing/2014/main" id="{4745C5B4-6DD8-B5D5-3C11-E98CB4447532}"/>
                </a:ext>
              </a:extLst>
            </p:cNvPr>
            <p:cNvSpPr/>
            <p:nvPr/>
          </p:nvSpPr>
          <p:spPr>
            <a:xfrm>
              <a:off x="4537296" y="8358266"/>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78" name="Picture 77">
              <a:extLst>
                <a:ext uri="{FF2B5EF4-FFF2-40B4-BE49-F238E27FC236}">
                  <a16:creationId xmlns:a16="http://schemas.microsoft.com/office/drawing/2014/main" id="{99ED13BD-B922-ACE7-929E-35FD76671756}"/>
                </a:ext>
              </a:extLst>
            </p:cNvPr>
            <p:cNvPicPr>
              <a:picLocks noChangeAspect="1"/>
            </p:cNvPicPr>
            <p:nvPr/>
          </p:nvPicPr>
          <p:blipFill>
            <a:blip r:embed="rId5"/>
            <a:stretch>
              <a:fillRect/>
            </a:stretch>
          </p:blipFill>
          <p:spPr>
            <a:xfrm>
              <a:off x="4881084" y="8583788"/>
              <a:ext cx="1367316" cy="1367316"/>
            </a:xfrm>
            <a:prstGeom prst="rect">
              <a:avLst/>
            </a:prstGeom>
          </p:spPr>
        </p:pic>
      </p:grpSp>
      <p:sp>
        <p:nvSpPr>
          <p:cNvPr id="86" name="TextBox 85"/>
          <p:cNvSpPr txBox="1"/>
          <p:nvPr/>
        </p:nvSpPr>
        <p:spPr>
          <a:xfrm>
            <a:off x="2913691" y="2392256"/>
            <a:ext cx="3048005" cy="53414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2000" dirty="0" smtClean="0">
                <a:solidFill>
                  <a:srgbClr val="454F97"/>
                </a:solidFill>
                <a:latin typeface="Arial" panose="020B0604020202020204" pitchFamily="34" charset="0"/>
                <a:ea typeface="Times New Roman" panose="02020603050405020304" pitchFamily="18" charset="0"/>
                <a:cs typeface="Arial" panose="020B0604020202020204" pitchFamily="34" charset="0"/>
              </a:rPr>
              <a:t>void </a:t>
            </a:r>
            <a:r>
              <a:rPr lang="en-US" sz="2000" dirty="0" err="1" smtClean="0">
                <a:solidFill>
                  <a:srgbClr val="454F97"/>
                </a:solidFill>
                <a:latin typeface="Arial" panose="020B0604020202020204" pitchFamily="34" charset="0"/>
                <a:ea typeface="Times New Roman" panose="02020603050405020304" pitchFamily="18" charset="0"/>
                <a:cs typeface="Arial" panose="020B0604020202020204" pitchFamily="34" charset="0"/>
              </a:rPr>
              <a:t>setMotor</a:t>
            </a:r>
            <a:r>
              <a:rPr lang="en-US" sz="2000" dirty="0" smtClean="0">
                <a:solidFill>
                  <a:srgbClr val="454F97"/>
                </a:solidFill>
                <a:latin typeface="Arial" panose="020B0604020202020204" pitchFamily="34" charset="0"/>
                <a:ea typeface="Times New Roman" panose="02020603050405020304" pitchFamily="18" charset="0"/>
                <a:cs typeface="Arial" panose="020B0604020202020204" pitchFamily="34" charset="0"/>
              </a:rPr>
              <a:t>() {}</a:t>
            </a:r>
            <a:endParaRPr lang="en-US" sz="2000" dirty="0">
              <a:solidFill>
                <a:srgbClr val="454F97"/>
              </a:solidFill>
            </a:endParaRPr>
          </a:p>
        </p:txBody>
      </p:sp>
      <p:cxnSp>
        <p:nvCxnSpPr>
          <p:cNvPr id="87" name="Straight Arrow Connector 86">
            <a:extLst>
              <a:ext uri="{FF2B5EF4-FFF2-40B4-BE49-F238E27FC236}">
                <a16:creationId xmlns:a16="http://schemas.microsoft.com/office/drawing/2014/main" id="{3F96561A-3A1B-5F58-AD23-A7B2F95BDD2A}"/>
              </a:ext>
            </a:extLst>
          </p:cNvPr>
          <p:cNvCxnSpPr>
            <a:cxnSpLocks/>
          </p:cNvCxnSpPr>
          <p:nvPr/>
        </p:nvCxnSpPr>
        <p:spPr>
          <a:xfrm>
            <a:off x="2959502" y="2604869"/>
            <a:ext cx="3621780" cy="1695969"/>
          </a:xfrm>
          <a:prstGeom prst="straightConnector1">
            <a:avLst/>
          </a:prstGeom>
          <a:ln w="76200" cap="rnd">
            <a:solidFill>
              <a:srgbClr val="454F97"/>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A651F2D-3994-EE2E-E6AD-DCFE2AD0C327}"/>
              </a:ext>
            </a:extLst>
          </p:cNvPr>
          <p:cNvCxnSpPr>
            <a:cxnSpLocks/>
          </p:cNvCxnSpPr>
          <p:nvPr/>
        </p:nvCxnSpPr>
        <p:spPr>
          <a:xfrm flipH="1" flipV="1">
            <a:off x="2608964" y="3203850"/>
            <a:ext cx="1828730" cy="1243598"/>
          </a:xfrm>
          <a:prstGeom prst="straightConnector1">
            <a:avLst/>
          </a:prstGeom>
          <a:ln w="76200" cap="rnd">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2798574" y="4005218"/>
            <a:ext cx="2331852" cy="381590"/>
          </a:xfrm>
          <a:prstGeom prst="rect">
            <a:avLst/>
          </a:prstGeom>
          <a:solidFill>
            <a:srgbClr val="FFFF00"/>
          </a:solidFill>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505">
              <a:lnSpc>
                <a:spcPct val="90000"/>
              </a:lnSpc>
              <a:spcBef>
                <a:spcPct val="0"/>
              </a:spcBef>
              <a:spcAft>
                <a:spcPct val="35000"/>
              </a:spcAft>
            </a:pPr>
            <a:r>
              <a:rPr lang="en-US" sz="1733" dirty="0">
                <a:solidFill>
                  <a:schemeClr val="tx1"/>
                </a:solidFill>
                <a:latin typeface="Arial" panose="020B0604020202020204" pitchFamily="34" charset="0"/>
                <a:ea typeface="Times New Roman" panose="02020603050405020304" pitchFamily="18" charset="0"/>
                <a:cs typeface="Arial" panose="020B0604020202020204" pitchFamily="34" charset="0"/>
              </a:rPr>
              <a:t>void </a:t>
            </a:r>
            <a:r>
              <a:rPr lang="en-US" sz="1733" dirty="0" err="1">
                <a:solidFill>
                  <a:schemeClr val="tx1"/>
                </a:solidFill>
                <a:latin typeface="Arial" panose="020B0604020202020204" pitchFamily="34" charset="0"/>
                <a:ea typeface="Times New Roman" panose="02020603050405020304" pitchFamily="18" charset="0"/>
                <a:cs typeface="Arial" panose="020B0604020202020204" pitchFamily="34" charset="0"/>
              </a:rPr>
              <a:t>readEncoder</a:t>
            </a:r>
            <a:r>
              <a:rPr lang="en-US" sz="1733"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US" sz="1733" dirty="0">
              <a:solidFill>
                <a:schemeClr val="tx1"/>
              </a:solidFill>
            </a:endParaRPr>
          </a:p>
        </p:txBody>
      </p:sp>
      <p:pic>
        <p:nvPicPr>
          <p:cNvPr id="12292" name="Picture 4" descr="undefin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04318" y="1277525"/>
            <a:ext cx="5307709" cy="24420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Rectangle 15"/>
              <p:cNvSpPr/>
              <p:nvPr/>
            </p:nvSpPr>
            <p:spPr>
              <a:xfrm>
                <a:off x="6581282" y="3606892"/>
                <a:ext cx="5377562" cy="707181"/>
              </a:xfrm>
              <a:prstGeom prst="rect">
                <a:avLst/>
              </a:prstGeom>
              <a:noFill/>
            </p:spPr>
            <p:txBody>
              <a:bodyPr wrap="none" lIns="91440" tIns="45720" rIns="91440" bIns="45720">
                <a:spAutoFit/>
              </a:bodyPr>
              <a:lstStyle/>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𝑢</m:t>
                      </m:r>
                      <m:d>
                        <m:dPr>
                          <m:ctrlPr>
                            <a:rPr lang="vi-VN" i="1">
                              <a:latin typeface="Cambria Math" panose="02040503050406030204" pitchFamily="18" charset="0"/>
                            </a:rPr>
                          </m:ctrlPr>
                        </m:dPr>
                        <m:e>
                          <m:r>
                            <a:rPr lang="vi-VN" i="1">
                              <a:latin typeface="Cambria Math" panose="02040503050406030204" pitchFamily="18" charset="0"/>
                            </a:rPr>
                            <m:t>𝑡</m:t>
                          </m:r>
                        </m:e>
                      </m:d>
                      <m:r>
                        <a:rPr lang="vi-VN" i="1">
                          <a:latin typeface="Cambria Math" panose="02040503050406030204" pitchFamily="18" charset="0"/>
                        </a:rPr>
                        <m:t>= </m:t>
                      </m:r>
                      <m:r>
                        <a:rPr lang="vi-VN" i="1">
                          <a:latin typeface="Cambria Math" panose="02040503050406030204" pitchFamily="18" charset="0"/>
                        </a:rPr>
                        <m:t>𝑀𝑉</m:t>
                      </m:r>
                      <m:d>
                        <m:dPr>
                          <m:ctrlPr>
                            <a:rPr lang="vi-VN" i="1">
                              <a:latin typeface="Cambria Math" panose="02040503050406030204" pitchFamily="18" charset="0"/>
                            </a:rPr>
                          </m:ctrlPr>
                        </m:dPr>
                        <m:e>
                          <m:r>
                            <a:rPr lang="vi-VN" i="1">
                              <a:latin typeface="Cambria Math" panose="02040503050406030204" pitchFamily="18" charset="0"/>
                            </a:rPr>
                            <m:t>𝑡</m:t>
                          </m:r>
                        </m:e>
                      </m:d>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𝑝</m:t>
                          </m:r>
                        </m:sub>
                      </m:sSub>
                      <m:r>
                        <a:rPr lang="vi-VN" i="1">
                          <a:latin typeface="Cambria Math" panose="02040503050406030204" pitchFamily="18" charset="0"/>
                        </a:rPr>
                        <m:t>𝑒</m:t>
                      </m:r>
                      <m:d>
                        <m:dPr>
                          <m:ctrlPr>
                            <a:rPr lang="vi-VN" i="1">
                              <a:latin typeface="Cambria Math" panose="02040503050406030204" pitchFamily="18" charset="0"/>
                            </a:rPr>
                          </m:ctrlPr>
                        </m:dPr>
                        <m:e>
                          <m:r>
                            <a:rPr lang="vi-VN" i="1">
                              <a:latin typeface="Cambria Math" panose="02040503050406030204" pitchFamily="18" charset="0"/>
                            </a:rPr>
                            <m:t>𝑡</m:t>
                          </m:r>
                        </m:e>
                      </m:d>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𝑖</m:t>
                          </m:r>
                        </m:sub>
                      </m:sSub>
                      <m:nary>
                        <m:naryPr>
                          <m:limLoc m:val="subSup"/>
                          <m:ctrlPr>
                            <a:rPr lang="vi-VN" i="1">
                              <a:latin typeface="Cambria Math" panose="02040503050406030204" pitchFamily="18" charset="0"/>
                            </a:rPr>
                          </m:ctrlPr>
                        </m:naryPr>
                        <m:sub>
                          <m:r>
                            <a:rPr lang="vi-VN" i="1">
                              <a:latin typeface="Cambria Math" panose="02040503050406030204" pitchFamily="18" charset="0"/>
                            </a:rPr>
                            <m:t>0</m:t>
                          </m:r>
                        </m:sub>
                        <m:sup>
                          <m:r>
                            <a:rPr lang="vi-VN" i="1">
                              <a:latin typeface="Cambria Math" panose="02040503050406030204" pitchFamily="18" charset="0"/>
                            </a:rPr>
                            <m:t>𝑡</m:t>
                          </m:r>
                        </m:sup>
                        <m:e>
                          <m:r>
                            <a:rPr lang="vi-VN" i="1">
                              <a:latin typeface="Cambria Math" panose="02040503050406030204" pitchFamily="18" charset="0"/>
                            </a:rPr>
                            <m:t>𝑒</m:t>
                          </m:r>
                          <m:d>
                            <m:dPr>
                              <m:ctrlPr>
                                <a:rPr lang="vi-VN" i="1">
                                  <a:latin typeface="Cambria Math" panose="02040503050406030204" pitchFamily="18" charset="0"/>
                                </a:rPr>
                              </m:ctrlPr>
                            </m:dPr>
                            <m:e>
                              <m:r>
                                <a:rPr lang="vi-VN" i="1">
                                  <a:latin typeface="Cambria Math" panose="02040503050406030204" pitchFamily="18" charset="0"/>
                                </a:rPr>
                                <m:t>𝜏</m:t>
                              </m:r>
                            </m:e>
                          </m:d>
                          <m:r>
                            <a:rPr lang="vi-VN" i="1">
                              <a:latin typeface="Cambria Math" panose="02040503050406030204" pitchFamily="18" charset="0"/>
                            </a:rPr>
                            <m:t>𝑑</m:t>
                          </m:r>
                          <m:r>
                            <a:rPr lang="vi-VN" i="1">
                              <a:latin typeface="Cambria Math" panose="02040503050406030204" pitchFamily="18" charset="0"/>
                            </a:rPr>
                            <m:t>𝜏</m:t>
                          </m:r>
                        </m:e>
                      </m:nary>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𝑑</m:t>
                          </m:r>
                        </m:sub>
                      </m:sSub>
                      <m:f>
                        <m:fPr>
                          <m:ctrlPr>
                            <a:rPr lang="vi-VN" i="1">
                              <a:latin typeface="Cambria Math" panose="02040503050406030204" pitchFamily="18" charset="0"/>
                            </a:rPr>
                          </m:ctrlPr>
                        </m:fPr>
                        <m:num>
                          <m:r>
                            <a:rPr lang="vi-VN" i="1">
                              <a:latin typeface="Cambria Math" panose="02040503050406030204" pitchFamily="18" charset="0"/>
                            </a:rPr>
                            <m:t>𝑑</m:t>
                          </m:r>
                        </m:num>
                        <m:den>
                          <m:r>
                            <a:rPr lang="vi-VN" i="1">
                              <a:latin typeface="Cambria Math" panose="02040503050406030204" pitchFamily="18" charset="0"/>
                            </a:rPr>
                            <m:t>𝑑𝑡</m:t>
                          </m:r>
                        </m:den>
                      </m:f>
                      <m:r>
                        <a:rPr lang="vi-VN" i="1">
                          <a:latin typeface="Cambria Math" panose="02040503050406030204" pitchFamily="18" charset="0"/>
                        </a:rPr>
                        <m:t>𝑒</m:t>
                      </m:r>
                      <m:r>
                        <a:rPr lang="vi-VN" i="1">
                          <a:latin typeface="Cambria Math" panose="02040503050406030204" pitchFamily="18" charset="0"/>
                        </a:rPr>
                        <m:t>(</m:t>
                      </m:r>
                      <m:r>
                        <a:rPr lang="vi-VN" i="1">
                          <a:latin typeface="Cambria Math" panose="02040503050406030204" pitchFamily="18" charset="0"/>
                        </a:rPr>
                        <m:t>𝑡</m:t>
                      </m:r>
                      <m:r>
                        <a:rPr lang="vi-VN" i="1">
                          <a:latin typeface="Cambria Math" panose="02040503050406030204" pitchFamily="18" charset="0"/>
                        </a:rPr>
                        <m:t>)</m:t>
                      </m:r>
                    </m:oMath>
                  </m:oMathPara>
                </a14:m>
                <a:endParaRPr lang="vi-VN" dirty="0"/>
              </a:p>
            </p:txBody>
          </p:sp>
        </mc:Choice>
        <mc:Fallback xmlns="">
          <p:sp>
            <p:nvSpPr>
              <p:cNvPr id="16" name="Rectangle 15"/>
              <p:cNvSpPr>
                <a:spLocks noRot="1" noChangeAspect="1" noMove="1" noResize="1" noEditPoints="1" noAdjustHandles="1" noChangeArrowheads="1" noChangeShapeType="1" noTextEdit="1"/>
              </p:cNvSpPr>
              <p:nvPr/>
            </p:nvSpPr>
            <p:spPr>
              <a:xfrm>
                <a:off x="6581282" y="3606892"/>
                <a:ext cx="5377562" cy="707181"/>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8200172" y="4599699"/>
                <a:ext cx="3908314" cy="1200329"/>
              </a:xfrm>
              <a:prstGeom prst="rect">
                <a:avLst/>
              </a:prstGeom>
              <a:noFill/>
            </p:spPr>
            <p:txBody>
              <a:bodyPr wrap="none" lIns="91440" tIns="45720" rIns="91440" bIns="45720">
                <a:spAutoFit/>
              </a:bodyPr>
              <a:lstStyle/>
              <a:p>
                <a:r>
                  <a:rPr lang="vi-VN" dirty="0"/>
                  <a:t>Trong đó các thông số điều chỉnh là</a:t>
                </a:r>
                <a:r>
                  <a:rPr lang="vi-VN" dirty="0" smtClean="0"/>
                  <a:t>:</a:t>
                </a:r>
              </a:p>
              <a:p>
                <a14:m>
                  <m:oMath xmlns:m="http://schemas.openxmlformats.org/officeDocument/2006/math">
                    <m:sSub>
                      <m:sSubPr>
                        <m:ctrlPr>
                          <a:rPr lang="vi-VN" b="1" i="1">
                            <a:latin typeface="Cambria Math" panose="02040503050406030204" pitchFamily="18" charset="0"/>
                          </a:rPr>
                        </m:ctrlPr>
                      </m:sSubPr>
                      <m:e>
                        <m:r>
                          <a:rPr lang="en-US" b="1" i="1">
                            <a:latin typeface="Cambria Math" panose="02040503050406030204" pitchFamily="18" charset="0"/>
                          </a:rPr>
                          <m:t>𝑲</m:t>
                        </m:r>
                      </m:e>
                      <m:sub>
                        <m:r>
                          <a:rPr lang="en-US" b="1" i="1">
                            <a:latin typeface="Cambria Math" panose="02040503050406030204" pitchFamily="18" charset="0"/>
                          </a:rPr>
                          <m:t>𝑷</m:t>
                        </m:r>
                      </m:sub>
                    </m:sSub>
                  </m:oMath>
                </a14:m>
                <a:r>
                  <a:rPr lang="en-US" b="1" dirty="0"/>
                  <a:t> - </a:t>
                </a:r>
                <a:r>
                  <a:rPr lang="en-US" b="1" dirty="0" err="1"/>
                  <a:t>Độ</a:t>
                </a:r>
                <a:r>
                  <a:rPr lang="en-US" b="1" dirty="0"/>
                  <a:t> </a:t>
                </a:r>
                <a:r>
                  <a:rPr lang="en-US" b="1" dirty="0" err="1"/>
                  <a:t>lợi</a:t>
                </a:r>
                <a:r>
                  <a:rPr lang="en-US" b="1" dirty="0"/>
                  <a:t> </a:t>
                </a:r>
                <a:r>
                  <a:rPr lang="en-US" b="1" dirty="0" err="1"/>
                  <a:t>tỉ</a:t>
                </a:r>
                <a:r>
                  <a:rPr lang="en-US" b="1" dirty="0"/>
                  <a:t> </a:t>
                </a:r>
                <a:r>
                  <a:rPr lang="en-US" b="1" dirty="0" err="1" smtClean="0"/>
                  <a:t>lệ</a:t>
                </a:r>
                <a:endParaRPr lang="en-US" b="1" dirty="0" smtClean="0"/>
              </a:p>
              <a:p>
                <a14:m>
                  <m:oMath xmlns:m="http://schemas.openxmlformats.org/officeDocument/2006/math">
                    <m:sSub>
                      <m:sSubPr>
                        <m:ctrlPr>
                          <a:rPr lang="vi-VN" b="1" i="1">
                            <a:latin typeface="Cambria Math" panose="02040503050406030204" pitchFamily="18" charset="0"/>
                          </a:rPr>
                        </m:ctrlPr>
                      </m:sSubPr>
                      <m:e>
                        <m:r>
                          <a:rPr lang="en-US" b="1" i="1">
                            <a:latin typeface="Cambria Math" panose="02040503050406030204" pitchFamily="18" charset="0"/>
                          </a:rPr>
                          <m:t>𝑲</m:t>
                        </m:r>
                      </m:e>
                      <m:sub>
                        <m:r>
                          <a:rPr lang="en-US" b="1" i="1">
                            <a:latin typeface="Cambria Math" panose="02040503050406030204" pitchFamily="18" charset="0"/>
                          </a:rPr>
                          <m:t>𝒊</m:t>
                        </m:r>
                      </m:sub>
                    </m:sSub>
                  </m:oMath>
                </a14:m>
                <a:r>
                  <a:rPr lang="en-US" b="1" dirty="0"/>
                  <a:t> - </a:t>
                </a:r>
                <a:r>
                  <a:rPr lang="en-US" b="1" dirty="0" err="1"/>
                  <a:t>Độ</a:t>
                </a:r>
                <a:r>
                  <a:rPr lang="en-US" b="1" dirty="0"/>
                  <a:t> </a:t>
                </a:r>
                <a:r>
                  <a:rPr lang="en-US" b="1" dirty="0" err="1"/>
                  <a:t>lợi</a:t>
                </a:r>
                <a:r>
                  <a:rPr lang="en-US" b="1" dirty="0"/>
                  <a:t> </a:t>
                </a:r>
                <a:r>
                  <a:rPr lang="en-US" b="1" dirty="0" err="1"/>
                  <a:t>tích</a:t>
                </a:r>
                <a:r>
                  <a:rPr lang="en-US" b="1" dirty="0"/>
                  <a:t> </a:t>
                </a:r>
                <a:r>
                  <a:rPr lang="en-US" b="1" dirty="0" err="1" smtClean="0"/>
                  <a:t>phân</a:t>
                </a:r>
                <a:endParaRPr lang="en-US" b="1" dirty="0" smtClean="0"/>
              </a:p>
              <a:p>
                <a14:m>
                  <m:oMath xmlns:m="http://schemas.openxmlformats.org/officeDocument/2006/math">
                    <m:sSub>
                      <m:sSubPr>
                        <m:ctrlPr>
                          <a:rPr lang="vi-VN" b="1" i="1">
                            <a:latin typeface="Cambria Math" panose="02040503050406030204" pitchFamily="18" charset="0"/>
                          </a:rPr>
                        </m:ctrlPr>
                      </m:sSubPr>
                      <m:e>
                        <m:r>
                          <a:rPr lang="en-US" b="1" i="1">
                            <a:latin typeface="Cambria Math" panose="02040503050406030204" pitchFamily="18" charset="0"/>
                          </a:rPr>
                          <m:t>𝑲</m:t>
                        </m:r>
                      </m:e>
                      <m:sub>
                        <m:r>
                          <a:rPr lang="en-US" b="1" i="1">
                            <a:latin typeface="Cambria Math" panose="02040503050406030204" pitchFamily="18" charset="0"/>
                          </a:rPr>
                          <m:t>𝒅</m:t>
                        </m:r>
                      </m:sub>
                    </m:sSub>
                  </m:oMath>
                </a14:m>
                <a:r>
                  <a:rPr lang="en-US" b="1" dirty="0"/>
                  <a:t> - </a:t>
                </a:r>
                <a:r>
                  <a:rPr lang="en-US" b="1" dirty="0" err="1"/>
                  <a:t>Độ</a:t>
                </a:r>
                <a:r>
                  <a:rPr lang="en-US" b="1" dirty="0"/>
                  <a:t> </a:t>
                </a:r>
                <a:r>
                  <a:rPr lang="en-US" b="1" dirty="0" err="1"/>
                  <a:t>lợi</a:t>
                </a:r>
                <a:r>
                  <a:rPr lang="en-US" b="1" dirty="0"/>
                  <a:t> vi </a:t>
                </a:r>
                <a:r>
                  <a:rPr lang="en-US" b="1" dirty="0" err="1"/>
                  <a:t>phân</a:t>
                </a:r>
                <a:endParaRPr lang="vi-VN" dirty="0"/>
              </a:p>
            </p:txBody>
          </p:sp>
        </mc:Choice>
        <mc:Fallback xmlns="">
          <p:sp>
            <p:nvSpPr>
              <p:cNvPr id="17" name="Rectangle 16"/>
              <p:cNvSpPr>
                <a:spLocks noRot="1" noChangeAspect="1" noMove="1" noResize="1" noEditPoints="1" noAdjustHandles="1" noChangeArrowheads="1" noChangeShapeType="1" noTextEdit="1"/>
              </p:cNvSpPr>
              <p:nvPr/>
            </p:nvSpPr>
            <p:spPr>
              <a:xfrm>
                <a:off x="8200172" y="4599699"/>
                <a:ext cx="3908314" cy="1200329"/>
              </a:xfrm>
              <a:prstGeom prst="rect">
                <a:avLst/>
              </a:prstGeom>
              <a:blipFill>
                <a:blip r:embed="rId8"/>
                <a:stretch>
                  <a:fillRect l="-1248" t="-3061" r="-468" b="-8163"/>
                </a:stretch>
              </a:blipFill>
            </p:spPr>
            <p:txBody>
              <a:bodyPr/>
              <a:lstStyle/>
              <a:p>
                <a:r>
                  <a:rPr lang="vi-VN">
                    <a:noFill/>
                  </a:rPr>
                  <a:t> </a:t>
                </a:r>
              </a:p>
            </p:txBody>
          </p:sp>
        </mc:Fallback>
      </mc:AlternateContent>
      <p:sp>
        <p:nvSpPr>
          <p:cNvPr id="91" name="Rectangle 90"/>
          <p:cNvSpPr/>
          <p:nvPr/>
        </p:nvSpPr>
        <p:spPr>
          <a:xfrm>
            <a:off x="807011" y="719435"/>
            <a:ext cx="671979"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5.2</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97128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arn(inVertical)">
                                      <p:cBhvr>
                                        <p:cTn id="7" dur="500"/>
                                        <p:tgtEl>
                                          <p:spTgt spid="87"/>
                                        </p:tgtEl>
                                      </p:cBhvr>
                                    </p:animEffect>
                                  </p:childTnLst>
                                </p:cTn>
                              </p:par>
                              <p:par>
                                <p:cTn id="8" presetID="16" presetClass="entr" presetSubtype="21"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barn(inVertical)">
                                      <p:cBhvr>
                                        <p:cTn id="10" dur="500"/>
                                        <p:tgtEl>
                                          <p:spTgt spid="88"/>
                                        </p:tgtEl>
                                      </p:cBhvr>
                                    </p:animEffect>
                                  </p:childTnLst>
                                </p:cTn>
                              </p:par>
                              <p:par>
                                <p:cTn id="11" presetID="16" presetClass="entr" presetSubtype="21"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barn(inVertical)">
                                      <p:cBhvr>
                                        <p:cTn id="13" dur="500"/>
                                        <p:tgtEl>
                                          <p:spTgt spid="75"/>
                                        </p:tgtEl>
                                      </p:cBhvr>
                                    </p:animEffect>
                                  </p:childTnLst>
                                </p:cTn>
                              </p:par>
                              <p:par>
                                <p:cTn id="14" presetID="16" presetClass="entr" presetSubtype="21"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barn(inVertic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barn(inVertical)">
                                      <p:cBhvr>
                                        <p:cTn id="21" dur="500"/>
                                        <p:tgtEl>
                                          <p:spTgt spid="8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barn(inVertical)">
                                      <p:cBhvr>
                                        <p:cTn id="24" dur="500"/>
                                        <p:tgtEl>
                                          <p:spTgt spid="8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2292"/>
                                        </p:tgtEl>
                                        <p:attrNameLst>
                                          <p:attrName>style.visibility</p:attrName>
                                        </p:attrNameLst>
                                      </p:cBhvr>
                                      <p:to>
                                        <p:strVal val="visible"/>
                                      </p:to>
                                    </p:set>
                                    <p:animEffect transition="in" filter="barn(inVertical)">
                                      <p:cBhvr>
                                        <p:cTn id="29" dur="500"/>
                                        <p:tgtEl>
                                          <p:spTgt spid="1229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arn(inVertical)">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3" grpId="0" animBg="1"/>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3A8C37-5CE6-4DF9-C58A-20435DD0814C}"/>
              </a:ext>
            </a:extLst>
          </p:cNvPr>
          <p:cNvGrpSpPr/>
          <p:nvPr/>
        </p:nvGrpSpPr>
        <p:grpSpPr>
          <a:xfrm rot="10800000">
            <a:off x="756116" y="1456047"/>
            <a:ext cx="1818484" cy="1532886"/>
            <a:chOff x="15409946" y="3126639"/>
            <a:chExt cx="3018884" cy="2602488"/>
          </a:xfrm>
        </p:grpSpPr>
        <p:sp>
          <p:nvSpPr>
            <p:cNvPr id="3" name="Hexagon 2">
              <a:extLst>
                <a:ext uri="{FF2B5EF4-FFF2-40B4-BE49-F238E27FC236}">
                  <a16:creationId xmlns:a16="http://schemas.microsoft.com/office/drawing/2014/main" id="{5D61EBF7-7F09-25CC-C3CE-8AB0EB4D401B}"/>
                </a:ext>
              </a:extLst>
            </p:cNvPr>
            <p:cNvSpPr/>
            <p:nvPr/>
          </p:nvSpPr>
          <p:spPr>
            <a:xfrm>
              <a:off x="15409946" y="3126639"/>
              <a:ext cx="3018884" cy="2602488"/>
            </a:xfrm>
            <a:prstGeom prst="hexagon">
              <a:avLst/>
            </a:prstGeom>
            <a:solidFill>
              <a:srgbClr val="FF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 name="Hexagon 3">
              <a:extLst>
                <a:ext uri="{FF2B5EF4-FFF2-40B4-BE49-F238E27FC236}">
                  <a16:creationId xmlns:a16="http://schemas.microsoft.com/office/drawing/2014/main" id="{56FECC3B-2845-A03E-3E6C-5FF9CDB8D90D}"/>
                </a:ext>
              </a:extLst>
            </p:cNvPr>
            <p:cNvSpPr/>
            <p:nvPr/>
          </p:nvSpPr>
          <p:spPr>
            <a:xfrm>
              <a:off x="15625679" y="3312617"/>
              <a:ext cx="2587418" cy="223053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 name="Hexagon 4">
              <a:extLst>
                <a:ext uri="{FF2B5EF4-FFF2-40B4-BE49-F238E27FC236}">
                  <a16:creationId xmlns:a16="http://schemas.microsoft.com/office/drawing/2014/main" id="{5E0AB585-5B2A-5E6A-FD9A-54C6944395FE}"/>
                </a:ext>
              </a:extLst>
            </p:cNvPr>
            <p:cNvSpPr/>
            <p:nvPr/>
          </p:nvSpPr>
          <p:spPr>
            <a:xfrm>
              <a:off x="15825902" y="3454302"/>
              <a:ext cx="2246964" cy="1937032"/>
            </a:xfrm>
            <a:prstGeom prst="hexagon">
              <a:avLst/>
            </a:prstGeom>
            <a:blipFill dpi="0" rotWithShape="1">
              <a:blip r:embed="rId2"/>
              <a:srcRect/>
              <a:stretch>
                <a:fillRect l="4000" r="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633A8C37-5CE6-4DF9-C58A-20435DD0814C}"/>
              </a:ext>
            </a:extLst>
          </p:cNvPr>
          <p:cNvGrpSpPr/>
          <p:nvPr/>
        </p:nvGrpSpPr>
        <p:grpSpPr>
          <a:xfrm>
            <a:off x="487709" y="5022928"/>
            <a:ext cx="1818484" cy="1532886"/>
            <a:chOff x="15409946" y="3126639"/>
            <a:chExt cx="3018884" cy="2602488"/>
          </a:xfrm>
        </p:grpSpPr>
        <p:sp>
          <p:nvSpPr>
            <p:cNvPr id="7" name="Hexagon 6">
              <a:extLst>
                <a:ext uri="{FF2B5EF4-FFF2-40B4-BE49-F238E27FC236}">
                  <a16:creationId xmlns:a16="http://schemas.microsoft.com/office/drawing/2014/main" id="{5D61EBF7-7F09-25CC-C3CE-8AB0EB4D401B}"/>
                </a:ext>
              </a:extLst>
            </p:cNvPr>
            <p:cNvSpPr/>
            <p:nvPr/>
          </p:nvSpPr>
          <p:spPr>
            <a:xfrm>
              <a:off x="15409946" y="3126639"/>
              <a:ext cx="3018884" cy="2602488"/>
            </a:xfrm>
            <a:prstGeom prst="hexagon">
              <a:avLst/>
            </a:prstGeom>
            <a:solidFill>
              <a:srgbClr val="FF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8" name="Hexagon 7">
              <a:extLst>
                <a:ext uri="{FF2B5EF4-FFF2-40B4-BE49-F238E27FC236}">
                  <a16:creationId xmlns:a16="http://schemas.microsoft.com/office/drawing/2014/main" id="{56FECC3B-2845-A03E-3E6C-5FF9CDB8D90D}"/>
                </a:ext>
              </a:extLst>
            </p:cNvPr>
            <p:cNvSpPr/>
            <p:nvPr/>
          </p:nvSpPr>
          <p:spPr>
            <a:xfrm>
              <a:off x="15625679" y="3312617"/>
              <a:ext cx="2587418" cy="223053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9" name="Hexagon 8">
              <a:extLst>
                <a:ext uri="{FF2B5EF4-FFF2-40B4-BE49-F238E27FC236}">
                  <a16:creationId xmlns:a16="http://schemas.microsoft.com/office/drawing/2014/main" id="{5E0AB585-5B2A-5E6A-FD9A-54C6944395FE}"/>
                </a:ext>
              </a:extLst>
            </p:cNvPr>
            <p:cNvSpPr/>
            <p:nvPr/>
          </p:nvSpPr>
          <p:spPr>
            <a:xfrm>
              <a:off x="15825902" y="3454302"/>
              <a:ext cx="2246964" cy="1937032"/>
            </a:xfrm>
            <a:prstGeom prst="hexagon">
              <a:avLst/>
            </a:prstGeom>
            <a:blipFill dpi="0" rotWithShape="1">
              <a:blip r:embed="rId2"/>
              <a:srcRect/>
              <a:stretch>
                <a:fillRect l="4000" r="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0FEC248C-B41B-F507-2706-D072FABAF428}"/>
              </a:ext>
            </a:extLst>
          </p:cNvPr>
          <p:cNvGrpSpPr/>
          <p:nvPr/>
        </p:nvGrpSpPr>
        <p:grpSpPr>
          <a:xfrm>
            <a:off x="5211021" y="1711999"/>
            <a:ext cx="1951241" cy="1648754"/>
            <a:chOff x="7267311" y="7810500"/>
            <a:chExt cx="2926862" cy="2473131"/>
          </a:xfrm>
        </p:grpSpPr>
        <p:sp>
          <p:nvSpPr>
            <p:cNvPr id="11" name="Hexagon 10">
              <a:extLst>
                <a:ext uri="{FF2B5EF4-FFF2-40B4-BE49-F238E27FC236}">
                  <a16:creationId xmlns:a16="http://schemas.microsoft.com/office/drawing/2014/main" id="{C5387508-3E79-9EF1-23D4-815FC4A87BCC}"/>
                </a:ext>
              </a:extLst>
            </p:cNvPr>
            <p:cNvSpPr/>
            <p:nvPr/>
          </p:nvSpPr>
          <p:spPr>
            <a:xfrm>
              <a:off x="7267311" y="7810500"/>
              <a:ext cx="2926862" cy="2473131"/>
            </a:xfrm>
            <a:prstGeom prst="hexago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2" name="Hexagon 11">
              <a:extLst>
                <a:ext uri="{FF2B5EF4-FFF2-40B4-BE49-F238E27FC236}">
                  <a16:creationId xmlns:a16="http://schemas.microsoft.com/office/drawing/2014/main" id="{2BEB0BDF-EC58-5E22-B133-77A33DEBA3CC}"/>
                </a:ext>
              </a:extLst>
            </p:cNvPr>
            <p:cNvSpPr/>
            <p:nvPr/>
          </p:nvSpPr>
          <p:spPr>
            <a:xfrm>
              <a:off x="7476468" y="7987234"/>
              <a:ext cx="2508549" cy="211966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3" name="Hexagon 12">
              <a:extLst>
                <a:ext uri="{FF2B5EF4-FFF2-40B4-BE49-F238E27FC236}">
                  <a16:creationId xmlns:a16="http://schemas.microsoft.com/office/drawing/2014/main" id="{81FCBEFD-638A-C625-CB74-68BCB5788BA6}"/>
                </a:ext>
              </a:extLst>
            </p:cNvPr>
            <p:cNvSpPr/>
            <p:nvPr/>
          </p:nvSpPr>
          <p:spPr>
            <a:xfrm>
              <a:off x="7677977" y="8103140"/>
              <a:ext cx="2178468" cy="1840751"/>
            </a:xfrm>
            <a:prstGeom prst="hexagon">
              <a:avLst/>
            </a:prstGeom>
            <a:blipFill dpi="0" rotWithShape="1">
              <a:blip r:embed="rId3"/>
              <a:srcRect/>
              <a:stretch>
                <a:fillRect l="2000" r="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4CC0E253-B1D6-2056-F3B8-A2A18109C96E}"/>
              </a:ext>
            </a:extLst>
          </p:cNvPr>
          <p:cNvGrpSpPr/>
          <p:nvPr/>
        </p:nvGrpSpPr>
        <p:grpSpPr>
          <a:xfrm>
            <a:off x="2771687" y="1705927"/>
            <a:ext cx="1847029" cy="1632289"/>
            <a:chOff x="13196293" y="6636702"/>
            <a:chExt cx="2407382" cy="2075330"/>
          </a:xfrm>
        </p:grpSpPr>
        <p:sp>
          <p:nvSpPr>
            <p:cNvPr id="15" name="Hexagon 14">
              <a:extLst>
                <a:ext uri="{FF2B5EF4-FFF2-40B4-BE49-F238E27FC236}">
                  <a16:creationId xmlns:a16="http://schemas.microsoft.com/office/drawing/2014/main" id="{14BD03A3-40D9-B124-0AC4-A51025402E56}"/>
                </a:ext>
              </a:extLst>
            </p:cNvPr>
            <p:cNvSpPr/>
            <p:nvPr/>
          </p:nvSpPr>
          <p:spPr>
            <a:xfrm>
              <a:off x="13196293" y="6636702"/>
              <a:ext cx="2407382" cy="2075330"/>
            </a:xfrm>
            <a:prstGeom prst="hex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6" name="Hexagon 15">
              <a:extLst>
                <a:ext uri="{FF2B5EF4-FFF2-40B4-BE49-F238E27FC236}">
                  <a16:creationId xmlns:a16="http://schemas.microsoft.com/office/drawing/2014/main" id="{357CDD93-1472-B386-2620-319F05180941}"/>
                </a:ext>
              </a:extLst>
            </p:cNvPr>
            <p:cNvSpPr/>
            <p:nvPr/>
          </p:nvSpPr>
          <p:spPr>
            <a:xfrm>
              <a:off x="13368327" y="6785008"/>
              <a:ext cx="2063314" cy="177871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7" name="Hexagon 16">
              <a:extLst>
                <a:ext uri="{FF2B5EF4-FFF2-40B4-BE49-F238E27FC236}">
                  <a16:creationId xmlns:a16="http://schemas.microsoft.com/office/drawing/2014/main" id="{90FF9F6C-8DBB-A0C3-B3F6-DFF4B6B73CBA}"/>
                </a:ext>
              </a:extLst>
            </p:cNvPr>
            <p:cNvSpPr/>
            <p:nvPr/>
          </p:nvSpPr>
          <p:spPr>
            <a:xfrm>
              <a:off x="13534071" y="6882271"/>
              <a:ext cx="1791818" cy="1544668"/>
            </a:xfrm>
            <a:prstGeom prst="hexagon">
              <a:avLst/>
            </a:prstGeom>
            <a:blipFill dpi="0" rotWithShape="1">
              <a:blip r:embed="rId4"/>
              <a:srcRect/>
              <a:stretch>
                <a:fillRect l="11000" t="5000"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cxnSp>
        <p:nvCxnSpPr>
          <p:cNvPr id="18" name="Connector: Elbow 6157">
            <a:extLst>
              <a:ext uri="{FF2B5EF4-FFF2-40B4-BE49-F238E27FC236}">
                <a16:creationId xmlns:a16="http://schemas.microsoft.com/office/drawing/2014/main" id="{6323D959-B815-FDCD-A94E-3EE537E09208}"/>
              </a:ext>
            </a:extLst>
          </p:cNvPr>
          <p:cNvCxnSpPr>
            <a:cxnSpLocks/>
            <a:stCxn id="11" idx="3"/>
            <a:endCxn id="15" idx="0"/>
          </p:cNvCxnSpPr>
          <p:nvPr/>
        </p:nvCxnSpPr>
        <p:spPr>
          <a:xfrm rot="10800000">
            <a:off x="4618717" y="2522072"/>
            <a:ext cx="592305" cy="14304"/>
          </a:xfrm>
          <a:prstGeom prst="bentConnector3">
            <a:avLst>
              <a:gd name="adj1" fmla="val 50000"/>
            </a:avLst>
          </a:prstGeom>
          <a:ln w="76200" cap="rnd">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CAC19B90-7C9D-2EC4-5BDA-CDE8990A2DC8}"/>
              </a:ext>
            </a:extLst>
          </p:cNvPr>
          <p:cNvSpPr/>
          <p:nvPr/>
        </p:nvSpPr>
        <p:spPr>
          <a:xfrm>
            <a:off x="3827034" y="4170825"/>
            <a:ext cx="2681422" cy="2301536"/>
          </a:xfrm>
          <a:prstGeom prst="hexagon">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24" name="Picture 10" descr="Paradisetronic.com Mega 2560 R3 Board con ATmega2560, ATmega16U2, 100%  compatibile con Arduino : Amazon.it: Informatic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3996" y="4306366"/>
            <a:ext cx="2396229" cy="1996461"/>
          </a:xfrm>
          <a:prstGeom prst="hexagon">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5A972F57-AB94-62FE-55A4-7B58F42D9FFC}"/>
              </a:ext>
            </a:extLst>
          </p:cNvPr>
          <p:cNvCxnSpPr>
            <a:cxnSpLocks/>
          </p:cNvCxnSpPr>
          <p:nvPr/>
        </p:nvCxnSpPr>
        <p:spPr>
          <a:xfrm flipV="1">
            <a:off x="4618716" y="4893081"/>
            <a:ext cx="787221" cy="772656"/>
          </a:xfrm>
          <a:prstGeom prst="straightConnector1">
            <a:avLst/>
          </a:prstGeom>
          <a:ln w="76200" cap="rnd">
            <a:solidFill>
              <a:srgbClr val="454F97"/>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8878E4-310A-C501-723C-B6E753DEB103}"/>
              </a:ext>
            </a:extLst>
          </p:cNvPr>
          <p:cNvCxnSpPr>
            <a:cxnSpLocks/>
          </p:cNvCxnSpPr>
          <p:nvPr/>
        </p:nvCxnSpPr>
        <p:spPr>
          <a:xfrm>
            <a:off x="2221722" y="2795937"/>
            <a:ext cx="1912413" cy="1778888"/>
          </a:xfrm>
          <a:prstGeom prst="straightConnector1">
            <a:avLst/>
          </a:prstGeom>
          <a:ln w="76200" cap="rnd">
            <a:solidFill>
              <a:srgbClr val="FF00F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78878E4-310A-C501-723C-B6E753DEB103}"/>
              </a:ext>
            </a:extLst>
          </p:cNvPr>
          <p:cNvCxnSpPr>
            <a:cxnSpLocks/>
            <a:stCxn id="7" idx="0"/>
          </p:cNvCxnSpPr>
          <p:nvPr/>
        </p:nvCxnSpPr>
        <p:spPr>
          <a:xfrm flipV="1">
            <a:off x="2306193" y="5766570"/>
            <a:ext cx="1827942" cy="22801"/>
          </a:xfrm>
          <a:prstGeom prst="straightConnector1">
            <a:avLst/>
          </a:prstGeom>
          <a:ln w="76200" cap="rnd">
            <a:solidFill>
              <a:srgbClr val="FF00F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5BC0FE-BE29-6391-537C-F3E31910F9E2}"/>
              </a:ext>
            </a:extLst>
          </p:cNvPr>
          <p:cNvCxnSpPr>
            <a:cxnSpLocks/>
          </p:cNvCxnSpPr>
          <p:nvPr/>
        </p:nvCxnSpPr>
        <p:spPr>
          <a:xfrm flipV="1">
            <a:off x="5702061" y="3348909"/>
            <a:ext cx="269322" cy="778288"/>
          </a:xfrm>
          <a:prstGeom prst="straightConnector1">
            <a:avLst/>
          </a:prstGeom>
          <a:ln w="76200" cap="rnd">
            <a:solidFill>
              <a:srgbClr val="7F00FF"/>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7410" name="Picture 2" descr="Bước đến nấc thang thành công, bạn còn ngại chi? - HR Insider VietnamWork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1505" y="1685711"/>
            <a:ext cx="3733734" cy="3733734"/>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2574600" y="545322"/>
            <a:ext cx="7292381" cy="646331"/>
          </a:xfrm>
          <a:prstGeom prst="rect">
            <a:avLst/>
          </a:prstGeom>
          <a:noFill/>
        </p:spPr>
        <p:txBody>
          <a:bodyPr wrap="none" lIns="91440" tIns="45720" rIns="91440" bIns="45720">
            <a:spAutoFit/>
          </a:bodyPr>
          <a:lstStyle/>
          <a:p>
            <a:pPr algn="ctr"/>
            <a:r>
              <a:rPr lang="vi-VN" sz="3600" b="0" cap="none" spc="0" dirty="0" smtClean="0">
                <a:ln w="0"/>
                <a:solidFill>
                  <a:schemeClr val="tx1"/>
                </a:solidFill>
                <a:effectLst>
                  <a:outerShdw blurRad="38100" dist="19050" dir="2700000" algn="tl" rotWithShape="0">
                    <a:schemeClr val="dk1">
                      <a:alpha val="40000"/>
                    </a:schemeClr>
                  </a:outerShdw>
                </a:effectLst>
              </a:rPr>
              <a:t>Lập trình điều khiển Stepper Motor</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48" name="Rectangle 47"/>
          <p:cNvSpPr/>
          <p:nvPr/>
        </p:nvSpPr>
        <p:spPr>
          <a:xfrm>
            <a:off x="807011" y="719435"/>
            <a:ext cx="671979" cy="461665"/>
          </a:xfrm>
          <a:prstGeom prst="rect">
            <a:avLst/>
          </a:prstGeom>
          <a:noFill/>
        </p:spPr>
        <p:txBody>
          <a:bodyPr wrap="non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5.2</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84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500"/>
                                        <p:tgtEl>
                                          <p:spTgt spid="26"/>
                                        </p:tgtEl>
                                      </p:cBhvr>
                                    </p:animEffect>
                                  </p:childTnLst>
                                </p:cTn>
                              </p:par>
                              <p:par>
                                <p:cTn id="16" presetID="14" presetClass="entr" presetSubtype="1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500"/>
                                        <p:tgtEl>
                                          <p:spTgt spid="29"/>
                                        </p:tgtEl>
                                      </p:cBhvr>
                                    </p:animEffect>
                                  </p:childTnLst>
                                </p:cTn>
                              </p:par>
                              <p:par>
                                <p:cTn id="19" presetID="14" presetClass="entr" presetSubtype="1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par>
                                <p:cTn id="25" presetID="14" presetClass="entr" presetSubtype="1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heel(1)">
                                      <p:cBhvr>
                                        <p:cTn id="32" dur="2000"/>
                                        <p:tgtEl>
                                          <p:spTgt spid="10"/>
                                        </p:tgtEl>
                                      </p:cBhvr>
                                    </p:animEffect>
                                  </p:childTnLst>
                                </p:cTn>
                              </p:par>
                              <p:par>
                                <p:cTn id="33" presetID="21" presetClass="entr" presetSubtype="1"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2000"/>
                                        <p:tgtEl>
                                          <p:spTgt spid="14"/>
                                        </p:tgtEl>
                                      </p:cBhvr>
                                    </p:animEffect>
                                  </p:childTnLst>
                                </p:cTn>
                              </p:par>
                              <p:par>
                                <p:cTn id="36" presetID="21" presetClass="entr" presetSubtype="1"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heel(1)">
                                      <p:cBhvr>
                                        <p:cTn id="38" dur="2000"/>
                                        <p:tgtEl>
                                          <p:spTgt spid="18"/>
                                        </p:tgtEl>
                                      </p:cBhvr>
                                    </p:animEffect>
                                  </p:childTnLst>
                                </p:cTn>
                              </p:par>
                              <p:par>
                                <p:cTn id="39" presetID="21" presetClass="entr" presetSubtype="1"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heel(1)">
                                      <p:cBhvr>
                                        <p:cTn id="41" dur="20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7410"/>
                                        </p:tgtEl>
                                        <p:attrNameLst>
                                          <p:attrName>style.visibility</p:attrName>
                                        </p:attrNameLst>
                                      </p:cBhvr>
                                      <p:to>
                                        <p:strVal val="visible"/>
                                      </p:to>
                                    </p:set>
                                    <p:animEffect transition="in" filter="randombar(horizontal)">
                                      <p:cBhvr>
                                        <p:cTn id="46"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
        <p:nvSpPr>
          <p:cNvPr id="14" name="Pentagon 13"/>
          <p:cNvSpPr/>
          <p:nvPr/>
        </p:nvSpPr>
        <p:spPr>
          <a:xfrm>
            <a:off x="0" y="699249"/>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Times New Roman" panose="02020603050405020304" pitchFamily="18" charset="0"/>
                <a:cs typeface="Times New Roman" panose="02020603050405020304" pitchFamily="18" charset="0"/>
              </a:rPr>
              <a:t>6) Thuật toán sử dụng trong Ros </a:t>
            </a:r>
          </a:p>
        </p:txBody>
      </p:sp>
      <p:pic>
        <p:nvPicPr>
          <p:cNvPr id="2" name="Picture 1" descr="A picture containing text, diagram, screenshot, font&#10;&#10;Description automatically generated">
            <a:extLst>
              <a:ext uri="{FF2B5EF4-FFF2-40B4-BE49-F238E27FC236}">
                <a16:creationId xmlns:a16="http://schemas.microsoft.com/office/drawing/2014/main" id="{C9741AA4-02A9-5A15-F6B6-694223B4C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3722"/>
            <a:ext cx="12192000" cy="5254278"/>
          </a:xfrm>
          <a:prstGeom prst="rect">
            <a:avLst/>
          </a:prstGeom>
        </p:spPr>
      </p:pic>
      <p:sp>
        <p:nvSpPr>
          <p:cNvPr id="4" name="Rectangle 3">
            <a:extLst>
              <a:ext uri="{FF2B5EF4-FFF2-40B4-BE49-F238E27FC236}">
                <a16:creationId xmlns:a16="http://schemas.microsoft.com/office/drawing/2014/main" id="{2F570F66-E083-03E7-F36E-3A6949A0EF0C}"/>
              </a:ext>
            </a:extLst>
          </p:cNvPr>
          <p:cNvSpPr/>
          <p:nvPr/>
        </p:nvSpPr>
        <p:spPr>
          <a:xfrm>
            <a:off x="0" y="2518075"/>
            <a:ext cx="1477108" cy="433892"/>
          </a:xfrm>
          <a:prstGeom prst="rect">
            <a:avLst/>
          </a:prstGeom>
          <a:gradFill>
            <a:gsLst>
              <a:gs pos="0">
                <a:schemeClr val="bg1">
                  <a:lumMod val="95000"/>
                </a:schemeClr>
              </a:gs>
              <a:gs pos="55000">
                <a:schemeClr val="bg1">
                  <a:lumMod val="85000"/>
                </a:schemeClr>
              </a:gs>
              <a:gs pos="100000">
                <a:schemeClr val="bg1">
                  <a:lumMod val="6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AMCL</a:t>
            </a:r>
          </a:p>
        </p:txBody>
      </p:sp>
      <p:sp>
        <p:nvSpPr>
          <p:cNvPr id="5" name="Rectangle 4">
            <a:hlinkClick r:id="rId3" action="ppaction://hlinksldjump"/>
            <a:extLst>
              <a:ext uri="{FF2B5EF4-FFF2-40B4-BE49-F238E27FC236}">
                <a16:creationId xmlns:a16="http://schemas.microsoft.com/office/drawing/2014/main" id="{3A5026CF-ED1B-D25E-25C8-4C2F92718F50}"/>
              </a:ext>
            </a:extLst>
          </p:cNvPr>
          <p:cNvSpPr/>
          <p:nvPr/>
        </p:nvSpPr>
        <p:spPr>
          <a:xfrm>
            <a:off x="10451974" y="2388431"/>
            <a:ext cx="1473202" cy="433892"/>
          </a:xfrm>
          <a:prstGeom prst="rect">
            <a:avLst/>
          </a:prstGeom>
          <a:gradFill>
            <a:gsLst>
              <a:gs pos="0">
                <a:schemeClr val="bg1">
                  <a:lumMod val="95000"/>
                </a:schemeClr>
              </a:gs>
              <a:gs pos="55000">
                <a:schemeClr val="bg1">
                  <a:lumMod val="85000"/>
                </a:schemeClr>
              </a:gs>
              <a:gs pos="100000">
                <a:schemeClr val="bg1">
                  <a:lumMod val="6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Map_server</a:t>
            </a:r>
            <a:endParaRPr lang="en-US" dirty="0">
              <a:ln w="0"/>
              <a:solidFill>
                <a:schemeClr val="tx1"/>
              </a:solidFill>
              <a:effectLst>
                <a:outerShdw blurRad="38100" dist="19050" dir="2700000" algn="tl" rotWithShape="0">
                  <a:schemeClr val="dk1">
                    <a:alpha val="40000"/>
                  </a:schemeClr>
                </a:outerShdw>
              </a:effectLst>
            </a:endParaRPr>
          </a:p>
        </p:txBody>
      </p:sp>
      <p:sp>
        <p:nvSpPr>
          <p:cNvPr id="6" name="Oval 5">
            <a:hlinkClick r:id="rId4" action="ppaction://hlinksldjump"/>
            <a:extLst>
              <a:ext uri="{FF2B5EF4-FFF2-40B4-BE49-F238E27FC236}">
                <a16:creationId xmlns:a16="http://schemas.microsoft.com/office/drawing/2014/main" id="{0497D84F-A442-708F-44AD-ABC0E1250E90}"/>
              </a:ext>
            </a:extLst>
          </p:cNvPr>
          <p:cNvSpPr/>
          <p:nvPr/>
        </p:nvSpPr>
        <p:spPr>
          <a:xfrm>
            <a:off x="6331548" y="2735021"/>
            <a:ext cx="1402078" cy="584770"/>
          </a:xfrm>
          <a:prstGeom prst="ellipse">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sz="1000" b="1" dirty="0" err="1">
                <a:solidFill>
                  <a:schemeClr val="tx1"/>
                </a:solidFill>
                <a:latin typeface="Arial" panose="020B0604020202020204" pitchFamily="34" charset="0"/>
                <a:cs typeface="Arial" panose="020B0604020202020204" pitchFamily="34" charset="0"/>
              </a:rPr>
              <a:t>global_costmap</a:t>
            </a:r>
            <a:endParaRPr lang="en-US" sz="1000" b="1" dirty="0">
              <a:solidFill>
                <a:schemeClr val="tx1"/>
              </a:solidFill>
              <a:latin typeface="Arial" panose="020B0604020202020204" pitchFamily="34" charset="0"/>
              <a:cs typeface="Arial" panose="020B0604020202020204" pitchFamily="34" charset="0"/>
            </a:endParaRPr>
          </a:p>
        </p:txBody>
      </p:sp>
      <p:sp>
        <p:nvSpPr>
          <p:cNvPr id="7" name="Oval 6">
            <a:hlinkClick r:id="rId4" action="ppaction://hlinksldjump"/>
            <a:extLst>
              <a:ext uri="{FF2B5EF4-FFF2-40B4-BE49-F238E27FC236}">
                <a16:creationId xmlns:a16="http://schemas.microsoft.com/office/drawing/2014/main" id="{957C41E9-F284-F2AF-FCC0-CD1B3593D764}"/>
              </a:ext>
            </a:extLst>
          </p:cNvPr>
          <p:cNvSpPr/>
          <p:nvPr/>
        </p:nvSpPr>
        <p:spPr>
          <a:xfrm>
            <a:off x="6331548" y="4504125"/>
            <a:ext cx="1402078" cy="584770"/>
          </a:xfrm>
          <a:prstGeom prst="ellipse">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sz="1100" b="1" dirty="0" err="1">
                <a:solidFill>
                  <a:schemeClr val="tx1"/>
                </a:solidFill>
                <a:latin typeface="Arial" panose="020B0604020202020204" pitchFamily="34" charset="0"/>
                <a:cs typeface="Arial" panose="020B0604020202020204" pitchFamily="34" charset="0"/>
              </a:rPr>
              <a:t>local_costmap</a:t>
            </a:r>
            <a:endParaRPr lang="en-US" sz="1100" b="1" dirty="0">
              <a:solidFill>
                <a:schemeClr val="tx1"/>
              </a:solidFill>
              <a:latin typeface="Arial" panose="020B0604020202020204" pitchFamily="34" charset="0"/>
              <a:cs typeface="Arial" panose="020B0604020202020204" pitchFamily="34" charset="0"/>
            </a:endParaRPr>
          </a:p>
        </p:txBody>
      </p:sp>
      <p:sp>
        <p:nvSpPr>
          <p:cNvPr id="8" name="Oval 7">
            <a:hlinkClick r:id="rId5" action="ppaction://hlinksldjump"/>
            <a:extLst>
              <a:ext uri="{FF2B5EF4-FFF2-40B4-BE49-F238E27FC236}">
                <a16:creationId xmlns:a16="http://schemas.microsoft.com/office/drawing/2014/main" id="{A45ED1A9-5259-3144-1A92-4931D41B15F8}"/>
              </a:ext>
            </a:extLst>
          </p:cNvPr>
          <p:cNvSpPr/>
          <p:nvPr/>
        </p:nvSpPr>
        <p:spPr>
          <a:xfrm>
            <a:off x="4023522" y="4504125"/>
            <a:ext cx="1422398" cy="584770"/>
          </a:xfrm>
          <a:prstGeom prst="ellipse">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sz="1200" b="1" dirty="0" err="1">
                <a:solidFill>
                  <a:schemeClr val="tx1"/>
                </a:solidFill>
                <a:latin typeface="Arial" panose="020B0604020202020204" pitchFamily="34" charset="0"/>
                <a:cs typeface="Arial" panose="020B0604020202020204" pitchFamily="34" charset="0"/>
              </a:rPr>
              <a:t>local_planner</a:t>
            </a:r>
            <a:endParaRPr lang="en-US" sz="1200" b="1" dirty="0">
              <a:solidFill>
                <a:schemeClr val="tx1"/>
              </a:solidFill>
              <a:latin typeface="Arial" panose="020B0604020202020204" pitchFamily="34" charset="0"/>
              <a:cs typeface="Arial" panose="020B0604020202020204" pitchFamily="34" charset="0"/>
            </a:endParaRPr>
          </a:p>
        </p:txBody>
      </p:sp>
      <p:sp>
        <p:nvSpPr>
          <p:cNvPr id="9" name="Oval 8">
            <a:hlinkClick r:id="rId6" action="ppaction://hlinksldjump"/>
            <a:extLst>
              <a:ext uri="{FF2B5EF4-FFF2-40B4-BE49-F238E27FC236}">
                <a16:creationId xmlns:a16="http://schemas.microsoft.com/office/drawing/2014/main" id="{80636DC8-4935-9E90-D2DA-EAC01311C6F8}"/>
              </a:ext>
            </a:extLst>
          </p:cNvPr>
          <p:cNvSpPr/>
          <p:nvPr/>
        </p:nvSpPr>
        <p:spPr>
          <a:xfrm>
            <a:off x="3996167" y="2735021"/>
            <a:ext cx="1477108" cy="584770"/>
          </a:xfrm>
          <a:prstGeom prst="ellipse">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91440" rIns="0" rtlCol="0" anchor="ctr"/>
          <a:lstStyle/>
          <a:p>
            <a:r>
              <a:rPr lang="en-US" sz="1100" b="1" dirty="0" err="1">
                <a:solidFill>
                  <a:schemeClr val="tx1"/>
                </a:solidFill>
                <a:latin typeface="Arial" panose="020B0604020202020204" pitchFamily="34" charset="0"/>
                <a:cs typeface="Arial" panose="020B0604020202020204" pitchFamily="34" charset="0"/>
              </a:rPr>
              <a:t>Global_planner</a:t>
            </a:r>
            <a:endParaRPr lang="en-US" sz="11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90678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extLst mod="1">
    <p:ext uri="{6950BFC3-D8DA-4A85-94F7-54DA5524770B}">
      <p188:commentRel xmlns="" xmlns:p188="http://schemas.microsoft.com/office/powerpoint/2018/8/main" r:id="rId7"/>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01112" y="2709672"/>
            <a:ext cx="6949440" cy="3855720"/>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vi-VN"/>
          </a:p>
        </p:txBody>
      </p:sp>
      <p:pic>
        <p:nvPicPr>
          <p:cNvPr id="12" name="Picture 11" descr="Wireless robot car icon outline vector. Cute toy 14984868 Vector Art at  Vecteezy">
            <a:extLst>
              <a:ext uri="{FF2B5EF4-FFF2-40B4-BE49-F238E27FC236}">
                <a16:creationId xmlns:a16="http://schemas.microsoft.com/office/drawing/2014/main" id="{62937A84-6FDA-8389-B94A-C058CF6EFC1E}"/>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7143" b="93723" l="7143" r="90693">
                        <a14:foregroundMark x1="11039" y1="69697" x2="9957" y2="71861"/>
                        <a14:foregroundMark x1="33333" y1="88745" x2="30736" y2="90260"/>
                        <a14:foregroundMark x1="14935" y1="93723" x2="14935" y2="93723"/>
                        <a14:foregroundMark x1="7143" y1="76623" x2="7143" y2="76623"/>
                        <a14:foregroundMark x1="90909" y1="72511" x2="90909" y2="72511"/>
                        <a14:foregroundMark x1="37662" y1="7143" x2="37662" y2="7143"/>
                        <a14:foregroundMark x1="75974" y1="73377" x2="75974" y2="73377"/>
                        <a14:foregroundMark x1="27489" y1="76190" x2="27489" y2="76190"/>
                        <a14:foregroundMark x1="30736" y1="56061" x2="30736" y2="56061"/>
                        <a14:foregroundMark x1="33766" y1="48485" x2="33766" y2="48485"/>
                      </a14:backgroundRemoval>
                    </a14:imgEffect>
                  </a14:imgLayer>
                </a14:imgProps>
              </a:ext>
              <a:ext uri="{28A0092B-C50C-407E-A947-70E740481C1C}">
                <a14:useLocalDpi xmlns:a14="http://schemas.microsoft.com/office/drawing/2010/main" val="0"/>
              </a:ext>
            </a:extLst>
          </a:blip>
          <a:srcRect/>
          <a:stretch>
            <a:fillRect/>
          </a:stretch>
        </p:blipFill>
        <p:spPr bwMode="auto">
          <a:xfrm>
            <a:off x="3131427" y="2919825"/>
            <a:ext cx="568729" cy="568729"/>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8668512" y="5437632"/>
            <a:ext cx="548640" cy="5181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vi-VN"/>
          </a:p>
        </p:txBody>
      </p:sp>
      <p:sp>
        <p:nvSpPr>
          <p:cNvPr id="16" name="Flowchart: Magnetic Disk 15"/>
          <p:cNvSpPr/>
          <p:nvPr/>
        </p:nvSpPr>
        <p:spPr>
          <a:xfrm>
            <a:off x="5696712" y="5396992"/>
            <a:ext cx="883920" cy="94488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Flowchart: Magnetic Disk 16"/>
          <p:cNvSpPr/>
          <p:nvPr/>
        </p:nvSpPr>
        <p:spPr>
          <a:xfrm>
            <a:off x="5696712" y="3692652"/>
            <a:ext cx="883920" cy="94488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Plus 18"/>
          <p:cNvSpPr/>
          <p:nvPr/>
        </p:nvSpPr>
        <p:spPr>
          <a:xfrm>
            <a:off x="8622792" y="5351272"/>
            <a:ext cx="640080" cy="69088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Frame 19"/>
          <p:cNvSpPr/>
          <p:nvPr/>
        </p:nvSpPr>
        <p:spPr>
          <a:xfrm>
            <a:off x="3131427" y="5569712"/>
            <a:ext cx="853325" cy="762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cxnSp>
        <p:nvCxnSpPr>
          <p:cNvPr id="24" name="Elbow Connector 23"/>
          <p:cNvCxnSpPr/>
          <p:nvPr/>
        </p:nvCxnSpPr>
        <p:spPr>
          <a:xfrm>
            <a:off x="3842512" y="3204189"/>
            <a:ext cx="5100320" cy="2147083"/>
          </a:xfrm>
          <a:prstGeom prst="bentConnector3">
            <a:avLst>
              <a:gd name="adj1" fmla="val 100000"/>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0800000">
            <a:off x="5696712" y="5051552"/>
            <a:ext cx="2926080" cy="645160"/>
          </a:xfrm>
          <a:prstGeom prst="bentConnector3">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7" name="Elbow Connector 36"/>
          <p:cNvCxnSpPr>
            <a:endCxn id="20" idx="3"/>
          </p:cNvCxnSpPr>
          <p:nvPr/>
        </p:nvCxnSpPr>
        <p:spPr>
          <a:xfrm rot="10800000" flipV="1">
            <a:off x="3984752" y="5051552"/>
            <a:ext cx="1711960" cy="899160"/>
          </a:xfrm>
          <a:prstGeom prst="bentConnector3">
            <a:avLst>
              <a:gd name="adj1" fmla="val 26261"/>
            </a:avLst>
          </a:prstGeom>
          <a:ln w="5715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091422" y="759319"/>
            <a:ext cx="8978420" cy="1200329"/>
          </a:xfrm>
          <a:prstGeom prst="rect">
            <a:avLst/>
          </a:prstGeom>
          <a:noFill/>
        </p:spPr>
        <p:txBody>
          <a:bodyPr wrap="none" lIns="91440" tIns="45720" rIns="91440" bIns="45720">
            <a:spAutoFit/>
          </a:bodyPr>
          <a:lstStyle/>
          <a:p>
            <a:pPr algn="ctr"/>
            <a:r>
              <a:rPr lang="vi-VN" sz="2400" b="1" dirty="0">
                <a:ln w="0"/>
                <a:effectLst>
                  <a:outerShdw blurRad="38100" dist="19050" dir="2700000" algn="tl" rotWithShape="0">
                    <a:schemeClr val="dk1">
                      <a:alpha val="40000"/>
                    </a:schemeClr>
                  </a:outerShdw>
                </a:effectLst>
              </a:rPr>
              <a:t>Bài toán đưa ra</a:t>
            </a:r>
            <a:r>
              <a:rPr lang="vi-VN" sz="2400" dirty="0">
                <a:ln w="0"/>
                <a:effectLst>
                  <a:outerShdw blurRad="38100" dist="19050" dir="2700000" algn="tl" rotWithShape="0">
                    <a:schemeClr val="dk1">
                      <a:alpha val="40000"/>
                    </a:schemeClr>
                  </a:outerShdw>
                </a:effectLst>
              </a:rPr>
              <a:t>: Xe đi từ điểm xuất phát đến điểm nhận hàng,</a:t>
            </a:r>
          </a:p>
          <a:p>
            <a:pPr algn="ctr"/>
            <a:r>
              <a:rPr lang="vi-VN" sz="2400" dirty="0">
                <a:ln w="0"/>
                <a:effectLst>
                  <a:outerShdw blurRad="38100" dist="19050" dir="2700000" algn="tl" rotWithShape="0">
                    <a:schemeClr val="dk1">
                      <a:alpha val="40000"/>
                    </a:schemeClr>
                  </a:outerShdw>
                </a:effectLst>
              </a:rPr>
              <a:t> rồi đưa hàng đến vị trí kho.</a:t>
            </a:r>
            <a:r>
              <a:rPr lang="vi-VN" sz="2400" b="0" cap="none" spc="0" dirty="0">
                <a:ln w="0"/>
                <a:solidFill>
                  <a:schemeClr val="tx1"/>
                </a:solidFill>
                <a:effectLst>
                  <a:outerShdw blurRad="38100" dist="19050" dir="2700000" algn="tl" rotWithShape="0">
                    <a:schemeClr val="dk1">
                      <a:alpha val="40000"/>
                    </a:schemeClr>
                  </a:outerShdw>
                </a:effectLst>
              </a:rPr>
              <a:t>Trong khi đó robot phải tìm </a:t>
            </a:r>
          </a:p>
          <a:p>
            <a:pPr algn="ctr"/>
            <a:r>
              <a:rPr lang="vi-VN" sz="2400" b="0" cap="none" spc="0" dirty="0">
                <a:ln w="0"/>
                <a:solidFill>
                  <a:schemeClr val="tx1"/>
                </a:solidFill>
                <a:effectLst>
                  <a:outerShdw blurRad="38100" dist="19050" dir="2700000" algn="tl" rotWithShape="0">
                    <a:schemeClr val="dk1">
                      <a:alpha val="40000"/>
                    </a:schemeClr>
                  </a:outerShdw>
                </a:effectLst>
              </a:rPr>
              <a:t>con đường ngắn nhất và né tránh vật cản trên đường đi.</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0" name="Right Arrow Callout 39"/>
          <p:cNvSpPr/>
          <p:nvPr/>
        </p:nvSpPr>
        <p:spPr>
          <a:xfrm>
            <a:off x="613373" y="2919825"/>
            <a:ext cx="2133600" cy="1591215"/>
          </a:xfrm>
          <a:prstGeom prst="rightArrow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t>Lập bản đồ của khu vực hoạt động</a:t>
            </a:r>
          </a:p>
          <a:p>
            <a:pPr algn="ctr"/>
            <a:r>
              <a:rPr lang="vi-VN" dirty="0"/>
              <a:t>(1)</a:t>
            </a:r>
          </a:p>
        </p:txBody>
      </p:sp>
      <p:sp>
        <p:nvSpPr>
          <p:cNvPr id="41" name="Up Arrow Callout 40"/>
          <p:cNvSpPr/>
          <p:nvPr/>
        </p:nvSpPr>
        <p:spPr>
          <a:xfrm>
            <a:off x="2943352" y="3559128"/>
            <a:ext cx="1158240" cy="1358900"/>
          </a:xfrm>
          <a:prstGeom prst="up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dirty="0"/>
              <a:t>Định vị Robot (2)</a:t>
            </a:r>
          </a:p>
        </p:txBody>
      </p:sp>
      <p:sp>
        <p:nvSpPr>
          <p:cNvPr id="42" name="Down Arrow Callout 41"/>
          <p:cNvSpPr/>
          <p:nvPr/>
        </p:nvSpPr>
        <p:spPr>
          <a:xfrm>
            <a:off x="7293864" y="4277730"/>
            <a:ext cx="1471284" cy="1336120"/>
          </a:xfrm>
          <a:prstGeom prst="downArrowCallou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dirty="0"/>
              <a:t>Thiết lập quản đường (4) </a:t>
            </a:r>
          </a:p>
        </p:txBody>
      </p:sp>
      <p:sp>
        <p:nvSpPr>
          <p:cNvPr id="43" name="Left Arrow Callout 42"/>
          <p:cNvSpPr/>
          <p:nvPr/>
        </p:nvSpPr>
        <p:spPr>
          <a:xfrm>
            <a:off x="9353296" y="4876234"/>
            <a:ext cx="2109216" cy="1475232"/>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Xác nhận điểm giao/ nhận hàng</a:t>
            </a:r>
          </a:p>
          <a:p>
            <a:pPr algn="ctr"/>
            <a:r>
              <a:rPr lang="vi-VN" dirty="0"/>
              <a:t>(3) </a:t>
            </a:r>
          </a:p>
        </p:txBody>
      </p:sp>
      <p:sp>
        <p:nvSpPr>
          <p:cNvPr id="44" name="Down Arrow Callout 43"/>
          <p:cNvSpPr/>
          <p:nvPr/>
        </p:nvSpPr>
        <p:spPr>
          <a:xfrm>
            <a:off x="5085530" y="2175507"/>
            <a:ext cx="2074222" cy="1388952"/>
          </a:xfrm>
          <a:prstGeom prst="down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dirty="0"/>
              <a:t>Né tránh các vật cản tỉnh và động</a:t>
            </a:r>
          </a:p>
          <a:p>
            <a:pPr algn="ctr"/>
            <a:r>
              <a:rPr lang="vi-VN" dirty="0"/>
              <a:t>(5) </a:t>
            </a:r>
          </a:p>
        </p:txBody>
      </p:sp>
      <p:sp>
        <p:nvSpPr>
          <p:cNvPr id="18" name="Rectangle 17"/>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447743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2000"/>
                                        <p:tgtEl>
                                          <p:spTgt spid="14"/>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heel(1)">
                                      <p:cBhvr>
                                        <p:cTn id="20" dur="2000"/>
                                        <p:tgtEl>
                                          <p:spTgt spid="19"/>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2000"/>
                                        <p:tgtEl>
                                          <p:spTgt spid="17"/>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heel(1)">
                                      <p:cBhvr>
                                        <p:cTn id="26" dur="2000"/>
                                        <p:tgtEl>
                                          <p:spTgt spid="16"/>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heel(1)">
                                      <p:cBhvr>
                                        <p:cTn id="29" dur="2000"/>
                                        <p:tgtEl>
                                          <p:spTgt spid="20"/>
                                        </p:tgtEl>
                                      </p:cBhvr>
                                    </p:animEffect>
                                  </p:childTnLst>
                                </p:cTn>
                              </p:par>
                              <p:par>
                                <p:cTn id="30" presetID="21" presetClass="entr" presetSubtype="1"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1)">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randombar(horizont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randombar(horizontal)">
                                      <p:cBhvr>
                                        <p:cTn id="42" dur="500"/>
                                        <p:tgtEl>
                                          <p:spTgt spid="32"/>
                                        </p:tgtEl>
                                      </p:cBhvr>
                                    </p:animEffect>
                                  </p:childTnLst>
                                </p:cTn>
                              </p:par>
                              <p:par>
                                <p:cTn id="43" presetID="14" presetClass="entr" presetSubtype="1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randombar(horizontal)">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1000"/>
                                        <p:tgtEl>
                                          <p:spTgt spid="40"/>
                                        </p:tgtEl>
                                      </p:cBhvr>
                                    </p:animEffect>
                                    <p:anim calcmode="lin" valueType="num">
                                      <p:cBhvr>
                                        <p:cTn id="51" dur="1000" fill="hold"/>
                                        <p:tgtEl>
                                          <p:spTgt spid="40"/>
                                        </p:tgtEl>
                                        <p:attrNameLst>
                                          <p:attrName>ppt_x</p:attrName>
                                        </p:attrNameLst>
                                      </p:cBhvr>
                                      <p:tavLst>
                                        <p:tav tm="0">
                                          <p:val>
                                            <p:strVal val="#ppt_x"/>
                                          </p:val>
                                        </p:tav>
                                        <p:tav tm="100000">
                                          <p:val>
                                            <p:strVal val="#ppt_x"/>
                                          </p:val>
                                        </p:tav>
                                      </p:tavLst>
                                    </p:anim>
                                    <p:anim calcmode="lin" valueType="num">
                                      <p:cBhvr>
                                        <p:cTn id="5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000"/>
                                        <p:tgtEl>
                                          <p:spTgt spid="41"/>
                                        </p:tgtEl>
                                      </p:cBhvr>
                                    </p:animEffect>
                                    <p:anim calcmode="lin" valueType="num">
                                      <p:cBhvr>
                                        <p:cTn id="58" dur="1000" fill="hold"/>
                                        <p:tgtEl>
                                          <p:spTgt spid="41"/>
                                        </p:tgtEl>
                                        <p:attrNameLst>
                                          <p:attrName>ppt_x</p:attrName>
                                        </p:attrNameLst>
                                      </p:cBhvr>
                                      <p:tavLst>
                                        <p:tav tm="0">
                                          <p:val>
                                            <p:strVal val="#ppt_x"/>
                                          </p:val>
                                        </p:tav>
                                        <p:tav tm="100000">
                                          <p:val>
                                            <p:strVal val="#ppt_x"/>
                                          </p:val>
                                        </p:tav>
                                      </p:tavLst>
                                    </p:anim>
                                    <p:anim calcmode="lin" valueType="num">
                                      <p:cBhvr>
                                        <p:cTn id="5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7"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000"/>
                                        <p:tgtEl>
                                          <p:spTgt spid="42"/>
                                        </p:tgtEl>
                                      </p:cBhvr>
                                    </p:animEffect>
                                    <p:anim calcmode="lin" valueType="num">
                                      <p:cBhvr>
                                        <p:cTn id="72" dur="1000" fill="hold"/>
                                        <p:tgtEl>
                                          <p:spTgt spid="42"/>
                                        </p:tgtEl>
                                        <p:attrNameLst>
                                          <p:attrName>ppt_x</p:attrName>
                                        </p:attrNameLst>
                                      </p:cBhvr>
                                      <p:tavLst>
                                        <p:tav tm="0">
                                          <p:val>
                                            <p:strVal val="#ppt_x"/>
                                          </p:val>
                                        </p:tav>
                                        <p:tav tm="100000">
                                          <p:val>
                                            <p:strVal val="#ppt_x"/>
                                          </p:val>
                                        </p:tav>
                                      </p:tavLst>
                                    </p:anim>
                                    <p:anim calcmode="lin" valueType="num">
                                      <p:cBhvr>
                                        <p:cTn id="7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7" presetClass="entr" presetSubtype="0" fill="hold" grpId="0"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1000"/>
                                        <p:tgtEl>
                                          <p:spTgt spid="44"/>
                                        </p:tgtEl>
                                      </p:cBhvr>
                                    </p:animEffect>
                                    <p:anim calcmode="lin" valueType="num">
                                      <p:cBhvr>
                                        <p:cTn id="79" dur="1000" fill="hold"/>
                                        <p:tgtEl>
                                          <p:spTgt spid="44"/>
                                        </p:tgtEl>
                                        <p:attrNameLst>
                                          <p:attrName>ppt_x</p:attrName>
                                        </p:attrNameLst>
                                      </p:cBhvr>
                                      <p:tavLst>
                                        <p:tav tm="0">
                                          <p:val>
                                            <p:strVal val="#ppt_x"/>
                                          </p:val>
                                        </p:tav>
                                        <p:tav tm="100000">
                                          <p:val>
                                            <p:strVal val="#ppt_x"/>
                                          </p:val>
                                        </p:tav>
                                      </p:tavLst>
                                    </p:anim>
                                    <p:anim calcmode="lin" valueType="num">
                                      <p:cBhvr>
                                        <p:cTn id="8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6" grpId="0" animBg="1"/>
      <p:bldP spid="17" grpId="0" animBg="1"/>
      <p:bldP spid="19" grpId="0" animBg="1"/>
      <p:bldP spid="20" grpId="0" animBg="1"/>
      <p:bldP spid="39" grpId="0"/>
      <p:bldP spid="40" grpId="0" animBg="1"/>
      <p:bldP spid="41" grpId="0" animBg="1"/>
      <p:bldP spid="42" grpId="0" animBg="1"/>
      <p:bldP spid="43" grpId="0" animBg="1"/>
      <p:bldP spid="44" grpId="0" animBg="1"/>
    </p:bldLst>
  </p:timing>
  <p:extLst mod="1">
    <p:ext uri="{6950BFC3-D8DA-4A85-94F7-54DA5524770B}">
      <p188:commentRel xmlns="" xmlns:p188="http://schemas.microsoft.com/office/powerpoint/2018/8/main"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8597" y="774666"/>
            <a:ext cx="4754828" cy="369332"/>
          </a:xfrm>
          <a:prstGeom prst="rect">
            <a:avLst/>
          </a:prstGeom>
        </p:spPr>
        <p:txBody>
          <a:bodyPr wrap="none">
            <a:spAutoFit/>
          </a:bodyPr>
          <a:lstStyle/>
          <a:p>
            <a:pPr algn="ctr"/>
            <a:r>
              <a:rPr lang="vi-VN" dirty="0">
                <a:ln w="0"/>
                <a:effectLst>
                  <a:outerShdw blurRad="38100" dist="19050" dir="2700000" algn="tl" rotWithShape="0">
                    <a:schemeClr val="dk1">
                      <a:alpha val="40000"/>
                    </a:schemeClr>
                  </a:outerShdw>
                </a:effectLst>
              </a:rPr>
              <a:t>Bước 1: Lập bản đồ của khu vực hoạt động  </a:t>
            </a:r>
            <a:endParaRPr lang="en-US" dirty="0">
              <a:ln w="0"/>
              <a:effectLst>
                <a:outerShdw blurRad="38100" dist="19050" dir="2700000" algn="tl" rotWithShape="0">
                  <a:schemeClr val="dk1">
                    <a:alpha val="40000"/>
                  </a:schemeClr>
                </a:outerShdw>
              </a:effectLst>
            </a:endParaRPr>
          </a:p>
        </p:txBody>
      </p:sp>
      <p:pic>
        <p:nvPicPr>
          <p:cNvPr id="5" name="Picture 4" descr="A picture containing sketch, rectangle, white, diagram&#10;&#10;Description automatically generated"/>
          <p:cNvPicPr/>
          <p:nvPr/>
        </p:nvPicPr>
        <p:blipFill>
          <a:blip r:embed="rId2"/>
          <a:stretch>
            <a:fillRect/>
          </a:stretch>
        </p:blipFill>
        <p:spPr>
          <a:xfrm rot="16200000">
            <a:off x="7914394" y="115529"/>
            <a:ext cx="3845703" cy="4118114"/>
          </a:xfrm>
          <a:prstGeom prst="rect">
            <a:avLst/>
          </a:prstGeom>
        </p:spPr>
      </p:pic>
      <p:pic>
        <p:nvPicPr>
          <p:cNvPr id="6" name="Picture 5" descr="SLAMTEC RPLIDAR S2L S2 LiDAR Laser ranging sensor IP65 Navigation obstacle  avoidance screen interactive 18m TOF laser scanner _ - AliExpress Mobil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537" y="4624780"/>
            <a:ext cx="1885797" cy="1712358"/>
          </a:xfrm>
          <a:prstGeom prst="rect">
            <a:avLst/>
          </a:prstGeom>
          <a:noFill/>
          <a:ln>
            <a:noFill/>
          </a:ln>
        </p:spPr>
      </p:pic>
      <p:pic>
        <p:nvPicPr>
          <p:cNvPr id="7" name="Picture 6"/>
          <p:cNvPicPr>
            <a:picLocks noChangeAspect="1"/>
          </p:cNvPicPr>
          <p:nvPr/>
        </p:nvPicPr>
        <p:blipFill>
          <a:blip r:embed="rId4"/>
          <a:stretch>
            <a:fillRect/>
          </a:stretch>
        </p:blipFill>
        <p:spPr>
          <a:xfrm>
            <a:off x="4672167" y="4523245"/>
            <a:ext cx="2537699" cy="1915428"/>
          </a:xfrm>
          <a:prstGeom prst="rect">
            <a:avLst/>
          </a:prstGeom>
        </p:spPr>
      </p:pic>
      <p:pic>
        <p:nvPicPr>
          <p:cNvPr id="22530" name="Picture 2" descr="GitHub - ros-visualization/rviz: ROS 3D Robot Visualiz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0219" y="1783723"/>
            <a:ext cx="2401598" cy="15610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Elbow Connector 13"/>
          <p:cNvCxnSpPr>
            <a:stCxn id="22530" idx="3"/>
          </p:cNvCxnSpPr>
          <p:nvPr/>
        </p:nvCxnSpPr>
        <p:spPr>
          <a:xfrm flipV="1">
            <a:off x="7141817" y="2564242"/>
            <a:ext cx="636371" cy="1"/>
          </a:xfrm>
          <a:prstGeom prst="bentConnector3">
            <a:avLst>
              <a:gd name="adj1" fmla="val 50000"/>
            </a:avLst>
          </a:prstGeom>
          <a:ln w="76200">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9872" y="2975677"/>
            <a:ext cx="2497800" cy="1631216"/>
          </a:xfrm>
          <a:prstGeom prst="rect">
            <a:avLst/>
          </a:prstGeom>
        </p:spPr>
        <p:style>
          <a:lnRef idx="1">
            <a:schemeClr val="accent6"/>
          </a:lnRef>
          <a:fillRef idx="2">
            <a:schemeClr val="accent6"/>
          </a:fillRef>
          <a:effectRef idx="1">
            <a:schemeClr val="accent6"/>
          </a:effectRef>
          <a:fontRef idx="minor">
            <a:schemeClr val="dk1"/>
          </a:fontRef>
        </p:style>
        <p:txBody>
          <a:bodyPr wrap="none" lIns="91440" tIns="45720" rIns="91440" bIns="45720">
            <a:spAutoFit/>
          </a:bodyPr>
          <a:lstStyle/>
          <a:p>
            <a:pPr algn="ctr"/>
            <a:r>
              <a:rPr lang="vi-VN" sz="2000" cap="none" spc="0" dirty="0">
                <a:ln w="0"/>
                <a:solidFill>
                  <a:schemeClr val="tx1"/>
                </a:solidFill>
                <a:effectLst>
                  <a:outerShdw blurRad="38100" dist="19050" dir="2700000" algn="tl" rotWithShape="0">
                    <a:schemeClr val="dk1">
                      <a:alpha val="40000"/>
                    </a:schemeClr>
                  </a:outerShdw>
                </a:effectLst>
                <a:latin typeface="+mj-lt"/>
              </a:rPr>
              <a:t>Rplidar S2</a:t>
            </a:r>
          </a:p>
          <a:p>
            <a:pPr algn="ctr"/>
            <a:r>
              <a:rPr lang="vi-VN" sz="2000" cap="none" spc="0" dirty="0">
                <a:ln w="0"/>
                <a:solidFill>
                  <a:schemeClr val="tx1"/>
                </a:solidFill>
                <a:effectLst>
                  <a:outerShdw blurRad="38100" dist="19050" dir="2700000" algn="tl" rotWithShape="0">
                    <a:schemeClr val="dk1">
                      <a:alpha val="40000"/>
                    </a:schemeClr>
                  </a:outerShdw>
                </a:effectLst>
                <a:latin typeface="+mj-lt"/>
              </a:rPr>
              <a:t>Tầm quét: 30m</a:t>
            </a:r>
          </a:p>
          <a:p>
            <a:pPr algn="ctr"/>
            <a:r>
              <a:rPr lang="vi-VN" sz="2000" dirty="0">
                <a:ln w="0"/>
                <a:solidFill>
                  <a:schemeClr val="tx1"/>
                </a:solidFill>
                <a:effectLst>
                  <a:outerShdw blurRad="38100" dist="19050" dir="2700000" algn="tl" rotWithShape="0">
                    <a:schemeClr val="dk1">
                      <a:alpha val="40000"/>
                    </a:schemeClr>
                  </a:outerShdw>
                </a:effectLst>
                <a:latin typeface="+mj-lt"/>
              </a:rPr>
              <a:t>Tần số lấy mẫu: 32k</a:t>
            </a:r>
          </a:p>
          <a:p>
            <a:pPr algn="ctr"/>
            <a:r>
              <a:rPr lang="vi-VN" sz="2000" dirty="0">
                <a:ln w="0"/>
                <a:solidFill>
                  <a:schemeClr val="tx1"/>
                </a:solidFill>
                <a:effectLst>
                  <a:outerShdw blurRad="38100" dist="19050" dir="2700000" algn="tl" rotWithShape="0">
                    <a:schemeClr val="dk1">
                      <a:alpha val="40000"/>
                    </a:schemeClr>
                  </a:outerShdw>
                </a:effectLst>
                <a:latin typeface="+mj-lt"/>
              </a:rPr>
              <a:t>Góc quét: 0.12</a:t>
            </a:r>
          </a:p>
          <a:p>
            <a:pPr algn="ctr"/>
            <a:r>
              <a:rPr lang="vi-VN" sz="2000" dirty="0">
                <a:ln w="0"/>
                <a:solidFill>
                  <a:schemeClr val="tx1"/>
                </a:solidFill>
                <a:effectLst>
                  <a:outerShdw blurRad="38100" dist="19050" dir="2700000" algn="tl" rotWithShape="0">
                    <a:schemeClr val="dk1">
                      <a:alpha val="40000"/>
                    </a:schemeClr>
                  </a:outerShdw>
                </a:effectLst>
                <a:latin typeface="+mj-lt"/>
              </a:rPr>
              <a:t>Giới hạn: 0-180 </a:t>
            </a:r>
            <a:endParaRPr lang="en-US" sz="2000" cap="none" spc="0" dirty="0">
              <a:ln w="0"/>
              <a:solidFill>
                <a:schemeClr val="tx1"/>
              </a:solidFill>
              <a:effectLst>
                <a:outerShdw blurRad="38100" dist="19050" dir="2700000" algn="tl" rotWithShape="0">
                  <a:schemeClr val="dk1">
                    <a:alpha val="40000"/>
                  </a:schemeClr>
                </a:outerShdw>
              </a:effectLst>
              <a:latin typeface="+mj-lt"/>
            </a:endParaRPr>
          </a:p>
        </p:txBody>
      </p:sp>
      <p:sp>
        <p:nvSpPr>
          <p:cNvPr id="18" name="Oval 17"/>
          <p:cNvSpPr/>
          <p:nvPr/>
        </p:nvSpPr>
        <p:spPr>
          <a:xfrm>
            <a:off x="16320304" y="4167632"/>
            <a:ext cx="162045" cy="19834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vi-VN"/>
          </a:p>
        </p:txBody>
      </p:sp>
      <p:sp>
        <p:nvSpPr>
          <p:cNvPr id="21" name="Down Arrow Callout 20"/>
          <p:cNvSpPr/>
          <p:nvPr/>
        </p:nvSpPr>
        <p:spPr>
          <a:xfrm>
            <a:off x="1769069" y="1684550"/>
            <a:ext cx="2334779" cy="2582254"/>
          </a:xfrm>
          <a:prstGeom prst="downArrowCallout">
            <a:avLst>
              <a:gd name="adj1" fmla="val 25000"/>
              <a:gd name="adj2" fmla="val 25000"/>
              <a:gd name="adj3" fmla="val 25000"/>
              <a:gd name="adj4" fmla="val 43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Môi trường xung quanh + vật cản </a:t>
            </a:r>
          </a:p>
        </p:txBody>
      </p:sp>
      <p:sp>
        <p:nvSpPr>
          <p:cNvPr id="22" name="Right Arrow 21"/>
          <p:cNvSpPr/>
          <p:nvPr/>
        </p:nvSpPr>
        <p:spPr>
          <a:xfrm>
            <a:off x="3937334" y="5208608"/>
            <a:ext cx="734833" cy="462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Up-Down Arrow 22"/>
          <p:cNvSpPr/>
          <p:nvPr/>
        </p:nvSpPr>
        <p:spPr>
          <a:xfrm>
            <a:off x="5694744" y="3472405"/>
            <a:ext cx="509286" cy="105084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23"/>
          <p:cNvSpPr/>
          <p:nvPr/>
        </p:nvSpPr>
        <p:spPr>
          <a:xfrm>
            <a:off x="7259949" y="4700776"/>
            <a:ext cx="5154592" cy="1015663"/>
          </a:xfrm>
          <a:prstGeom prst="rect">
            <a:avLst/>
          </a:prstGeom>
          <a:noFill/>
        </p:spPr>
        <p:txBody>
          <a:bodyPr wrap="square" lIns="91440" tIns="45720" rIns="91440" bIns="45720">
            <a:spAutoFit/>
          </a:bodyPr>
          <a:lstStyle/>
          <a:p>
            <a:r>
              <a:rPr lang="vi-VN" sz="2000" dirty="0">
                <a:ln w="0"/>
                <a:effectLst>
                  <a:outerShdw blurRad="38100" dist="19050" dir="2700000" algn="tl" rotWithShape="0">
                    <a:schemeClr val="dk1">
                      <a:alpha val="40000"/>
                    </a:schemeClr>
                  </a:outerShdw>
                </a:effectLst>
              </a:rPr>
              <a:t>Giải thuật trên Ros: SLAM/hector_mapping</a:t>
            </a:r>
          </a:p>
          <a:p>
            <a:pPr marL="342900" indent="-342900">
              <a:buFont typeface="Arial" panose="020B0604020202020204" pitchFamily="34" charset="0"/>
              <a:buChar char="•"/>
            </a:pPr>
            <a:r>
              <a:rPr lang="vi-VN" sz="2000" dirty="0">
                <a:ln w="0"/>
                <a:effectLst>
                  <a:outerShdw blurRad="38100" dist="19050" dir="2700000" algn="tl" rotWithShape="0">
                    <a:schemeClr val="dk1">
                      <a:alpha val="40000"/>
                    </a:schemeClr>
                  </a:outerShdw>
                </a:effectLst>
              </a:rPr>
              <a:t>SLAM có tác dụng xây dựng bản đồ và định vị vị trí Robot hiện tại </a:t>
            </a:r>
          </a:p>
        </p:txBody>
      </p:sp>
      <p:sp>
        <p:nvSpPr>
          <p:cNvPr id="15" name="Rectangle 14"/>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3680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in)">
                                      <p:cBhvr>
                                        <p:cTn id="23" dur="20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par>
                                <p:cTn id="29" presetID="16" presetClass="entr" presetSubtype="21"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2000"/>
                                        <p:tgtEl>
                                          <p:spTgt spid="23"/>
                                        </p:tgtEl>
                                      </p:cBhvr>
                                    </p:animEffect>
                                  </p:childTnLst>
                                </p:cTn>
                              </p:par>
                              <p:par>
                                <p:cTn id="37" presetID="21" presetClass="entr" presetSubtype="1" fill="hold" nodeType="withEffect">
                                  <p:stCondLst>
                                    <p:cond delay="0"/>
                                  </p:stCondLst>
                                  <p:childTnLst>
                                    <p:set>
                                      <p:cBhvr>
                                        <p:cTn id="38" dur="1" fill="hold">
                                          <p:stCondLst>
                                            <p:cond delay="0"/>
                                          </p:stCondLst>
                                        </p:cTn>
                                        <p:tgtEl>
                                          <p:spTgt spid="22530"/>
                                        </p:tgtEl>
                                        <p:attrNameLst>
                                          <p:attrName>style.visibility</p:attrName>
                                        </p:attrNameLst>
                                      </p:cBhvr>
                                      <p:to>
                                        <p:strVal val="visible"/>
                                      </p:to>
                                    </p:set>
                                    <p:animEffect transition="in" filter="wheel(1)">
                                      <p:cBhvr>
                                        <p:cTn id="39" dur="2000"/>
                                        <p:tgtEl>
                                          <p:spTgt spid="22530"/>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2000"/>
                                        <p:tgtEl>
                                          <p:spTgt spid="14"/>
                                        </p:tgtEl>
                                      </p:cBhvr>
                                    </p:animEffect>
                                  </p:childTnLst>
                                </p:cTn>
                              </p:par>
                              <p:par>
                                <p:cTn id="45" presetID="21" presetClass="entr" presetSubtype="1"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heel(1)">
                                      <p:cBhvr>
                                        <p:cTn id="47" dur="20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in)">
                                      <p:cBhvr>
                                        <p:cTn id="52"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21" grpId="0" animBg="1"/>
      <p:bldP spid="22" grpId="0" animBg="1"/>
      <p:bldP spid="23" grpId="0" animBg="1"/>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32025" y="719938"/>
            <a:ext cx="7892418" cy="461665"/>
          </a:xfrm>
          <a:prstGeom prst="rect">
            <a:avLst/>
          </a:prstGeom>
        </p:spPr>
        <p:txBody>
          <a:bodyPr wrap="none">
            <a:spAutoFit/>
          </a:bodyPr>
          <a:lstStyle/>
          <a:p>
            <a:pPr algn="ctr"/>
            <a:r>
              <a:rPr lang="vi-VN" sz="2400" dirty="0">
                <a:ln w="0"/>
                <a:effectLst>
                  <a:outerShdw blurRad="38100" dist="19050" dir="2700000" algn="tl" rotWithShape="0">
                    <a:schemeClr val="dk1">
                      <a:alpha val="40000"/>
                    </a:schemeClr>
                  </a:outerShdw>
                </a:effectLst>
              </a:rPr>
              <a:t>Bước 2: Định vị vị trí Robot trong bản đồ lập ra ở bước 1</a:t>
            </a:r>
            <a:endParaRPr lang="en-US" sz="2400" dirty="0">
              <a:ln w="0"/>
              <a:effectLst>
                <a:outerShdw blurRad="38100" dist="19050" dir="2700000" algn="tl" rotWithShape="0">
                  <a:schemeClr val="dk1">
                    <a:alpha val="40000"/>
                  </a:schemeClr>
                </a:outerShdw>
              </a:effectLst>
            </a:endParaRPr>
          </a:p>
        </p:txBody>
      </p:sp>
      <p:pic>
        <p:nvPicPr>
          <p:cNvPr id="4" name="Picture 3" descr="A picture containing sketch, rectangle, white, diagram&#10;&#10;Description automatically generated"/>
          <p:cNvPicPr/>
          <p:nvPr/>
        </p:nvPicPr>
        <p:blipFill>
          <a:blip r:embed="rId2"/>
          <a:stretch>
            <a:fillRect/>
          </a:stretch>
        </p:blipFill>
        <p:spPr>
          <a:xfrm rot="16200000">
            <a:off x="1316823" y="1828582"/>
            <a:ext cx="3845703" cy="4118114"/>
          </a:xfrm>
          <a:prstGeom prst="rect">
            <a:avLst/>
          </a:prstGeom>
        </p:spPr>
      </p:pic>
      <p:pic>
        <p:nvPicPr>
          <p:cNvPr id="5" name="Picture 4" descr="SLAMTEC RPLIDAR S2L S2 LiDAR Laser ranging sensor IP65 Navigation obstacle  avoidance screen interactive 18m TOF laser scanner _ - AliExpress Mobil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8675" y="4098133"/>
            <a:ext cx="1885797" cy="1712358"/>
          </a:xfrm>
          <a:prstGeom prst="rect">
            <a:avLst/>
          </a:prstGeom>
          <a:noFill/>
          <a:ln>
            <a:noFill/>
          </a:ln>
        </p:spPr>
      </p:pic>
      <p:sp>
        <p:nvSpPr>
          <p:cNvPr id="6" name="Down Arrow Callout 5"/>
          <p:cNvSpPr/>
          <p:nvPr/>
        </p:nvSpPr>
        <p:spPr>
          <a:xfrm>
            <a:off x="8444183" y="1515879"/>
            <a:ext cx="2334779" cy="2582254"/>
          </a:xfrm>
          <a:prstGeom prst="downArrowCallout">
            <a:avLst>
              <a:gd name="adj1" fmla="val 25000"/>
              <a:gd name="adj2" fmla="val 25000"/>
              <a:gd name="adj3" fmla="val 25000"/>
              <a:gd name="adj4" fmla="val 43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Môi trường xung quanh + vật cản </a:t>
            </a:r>
          </a:p>
        </p:txBody>
      </p:sp>
      <p:sp>
        <p:nvSpPr>
          <p:cNvPr id="7" name="Plus 6"/>
          <p:cNvSpPr/>
          <p:nvPr/>
        </p:nvSpPr>
        <p:spPr>
          <a:xfrm>
            <a:off x="5462847" y="2614296"/>
            <a:ext cx="2592729" cy="2340016"/>
          </a:xfrm>
          <a:prstGeom prst="mathPlu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vi-VN"/>
          </a:p>
        </p:txBody>
      </p:sp>
      <p:pic>
        <p:nvPicPr>
          <p:cNvPr id="21506" name="Picture 2" descr="Google biết được vị trí hiện tại của bạ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937" y="1181603"/>
            <a:ext cx="7042594" cy="52819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6925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4"/>
                                        </p:tgtEl>
                                      </p:cBhvr>
                                    </p:animEffect>
                                    <p:anim calcmode="lin" valueType="num">
                                      <p:cBhvr>
                                        <p:cTn id="27" dur="1000"/>
                                        <p:tgtEl>
                                          <p:spTgt spid="4"/>
                                        </p:tgtEl>
                                        <p:attrNameLst>
                                          <p:attrName>ppt_x</p:attrName>
                                        </p:attrNameLst>
                                      </p:cBhvr>
                                      <p:tavLst>
                                        <p:tav tm="0">
                                          <p:val>
                                            <p:strVal val="ppt_x"/>
                                          </p:val>
                                        </p:tav>
                                        <p:tav tm="100000">
                                          <p:val>
                                            <p:strVal val="ppt_x"/>
                                          </p:val>
                                        </p:tav>
                                      </p:tavLst>
                                    </p:anim>
                                    <p:anim calcmode="lin" valueType="num">
                                      <p:cBhvr>
                                        <p:cTn id="28" dur="1000"/>
                                        <p:tgtEl>
                                          <p:spTgt spid="4"/>
                                        </p:tgtEl>
                                        <p:attrNameLst>
                                          <p:attrName>ppt_y</p:attrName>
                                        </p:attrNameLst>
                                      </p:cBhvr>
                                      <p:tavLst>
                                        <p:tav tm="0">
                                          <p:val>
                                            <p:strVal val="ppt_y"/>
                                          </p:val>
                                        </p:tav>
                                        <p:tav tm="100000">
                                          <p:val>
                                            <p:strVal val="ppt_y+.1"/>
                                          </p:val>
                                        </p:tav>
                                      </p:tavLst>
                                    </p:anim>
                                    <p:set>
                                      <p:cBhvr>
                                        <p:cTn id="29" dur="1" fill="hold">
                                          <p:stCondLst>
                                            <p:cond delay="999"/>
                                          </p:stCondLst>
                                        </p:cTn>
                                        <p:tgtEl>
                                          <p:spTgt spid="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5"/>
                                        </p:tgtEl>
                                      </p:cBhvr>
                                    </p:animEffect>
                                    <p:anim calcmode="lin" valueType="num">
                                      <p:cBhvr>
                                        <p:cTn id="32" dur="1000"/>
                                        <p:tgtEl>
                                          <p:spTgt spid="5"/>
                                        </p:tgtEl>
                                        <p:attrNameLst>
                                          <p:attrName>ppt_x</p:attrName>
                                        </p:attrNameLst>
                                      </p:cBhvr>
                                      <p:tavLst>
                                        <p:tav tm="0">
                                          <p:val>
                                            <p:strVal val="ppt_x"/>
                                          </p:val>
                                        </p:tav>
                                        <p:tav tm="100000">
                                          <p:val>
                                            <p:strVal val="ppt_x"/>
                                          </p:val>
                                        </p:tav>
                                      </p:tavLst>
                                    </p:anim>
                                    <p:anim calcmode="lin" valueType="num">
                                      <p:cBhvr>
                                        <p:cTn id="33" dur="1000"/>
                                        <p:tgtEl>
                                          <p:spTgt spid="5"/>
                                        </p:tgtEl>
                                        <p:attrNameLst>
                                          <p:attrName>ppt_y</p:attrName>
                                        </p:attrNameLst>
                                      </p:cBhvr>
                                      <p:tavLst>
                                        <p:tav tm="0">
                                          <p:val>
                                            <p:strVal val="ppt_y"/>
                                          </p:val>
                                        </p:tav>
                                        <p:tav tm="100000">
                                          <p:val>
                                            <p:strVal val="ppt_y+.1"/>
                                          </p:val>
                                        </p:tav>
                                      </p:tavLst>
                                    </p:anim>
                                    <p:set>
                                      <p:cBhvr>
                                        <p:cTn id="34" dur="1" fill="hold">
                                          <p:stCondLst>
                                            <p:cond delay="999"/>
                                          </p:stCondLst>
                                        </p:cTn>
                                        <p:tgtEl>
                                          <p:spTgt spid="5"/>
                                        </p:tgtEl>
                                        <p:attrNameLst>
                                          <p:attrName>style.visibility</p:attrName>
                                        </p:attrNameLst>
                                      </p:cBhvr>
                                      <p:to>
                                        <p:strVal val="hidden"/>
                                      </p:to>
                                    </p:set>
                                  </p:childTnLst>
                                </p:cTn>
                              </p:par>
                              <p:par>
                                <p:cTn id="35" presetID="42" presetClass="exit" presetSubtype="0" fill="hold" grpId="1" nodeType="withEffect">
                                  <p:stCondLst>
                                    <p:cond delay="0"/>
                                  </p:stCondLst>
                                  <p:childTnLst>
                                    <p:animEffect transition="out" filter="fade">
                                      <p:cBhvr>
                                        <p:cTn id="36" dur="1000"/>
                                        <p:tgtEl>
                                          <p:spTgt spid="6"/>
                                        </p:tgtEl>
                                      </p:cBhvr>
                                    </p:animEffect>
                                    <p:anim calcmode="lin" valueType="num">
                                      <p:cBhvr>
                                        <p:cTn id="37" dur="1000"/>
                                        <p:tgtEl>
                                          <p:spTgt spid="6"/>
                                        </p:tgtEl>
                                        <p:attrNameLst>
                                          <p:attrName>ppt_x</p:attrName>
                                        </p:attrNameLst>
                                      </p:cBhvr>
                                      <p:tavLst>
                                        <p:tav tm="0">
                                          <p:val>
                                            <p:strVal val="ppt_x"/>
                                          </p:val>
                                        </p:tav>
                                        <p:tav tm="100000">
                                          <p:val>
                                            <p:strVal val="ppt_x"/>
                                          </p:val>
                                        </p:tav>
                                      </p:tavLst>
                                    </p:anim>
                                    <p:anim calcmode="lin" valueType="num">
                                      <p:cBhvr>
                                        <p:cTn id="38" dur="1000"/>
                                        <p:tgtEl>
                                          <p:spTgt spid="6"/>
                                        </p:tgtEl>
                                        <p:attrNameLst>
                                          <p:attrName>ppt_y</p:attrName>
                                        </p:attrNameLst>
                                      </p:cBhvr>
                                      <p:tavLst>
                                        <p:tav tm="0">
                                          <p:val>
                                            <p:strVal val="ppt_y"/>
                                          </p:val>
                                        </p:tav>
                                        <p:tav tm="100000">
                                          <p:val>
                                            <p:strVal val="ppt_y+.1"/>
                                          </p:val>
                                        </p:tav>
                                      </p:tavLst>
                                    </p:anim>
                                    <p:set>
                                      <p:cBhvr>
                                        <p:cTn id="39" dur="1" fill="hold">
                                          <p:stCondLst>
                                            <p:cond delay="999"/>
                                          </p:stCondLst>
                                        </p:cTn>
                                        <p:tgtEl>
                                          <p:spTgt spid="6"/>
                                        </p:tgtEl>
                                        <p:attrNameLst>
                                          <p:attrName>style.visibility</p:attrName>
                                        </p:attrNameLst>
                                      </p:cBhvr>
                                      <p:to>
                                        <p:strVal val="hidden"/>
                                      </p:to>
                                    </p:set>
                                  </p:childTnLst>
                                </p:cTn>
                              </p:par>
                              <p:par>
                                <p:cTn id="40" presetID="42" presetClass="exit" presetSubtype="0" fill="hold" grpId="1" nodeType="withEffect">
                                  <p:stCondLst>
                                    <p:cond delay="0"/>
                                  </p:stCondLst>
                                  <p:childTnLst>
                                    <p:animEffect transition="out" filter="fade">
                                      <p:cBhvr>
                                        <p:cTn id="41" dur="1000"/>
                                        <p:tgtEl>
                                          <p:spTgt spid="7"/>
                                        </p:tgtEl>
                                      </p:cBhvr>
                                    </p:animEffect>
                                    <p:anim calcmode="lin" valueType="num">
                                      <p:cBhvr>
                                        <p:cTn id="42" dur="1000"/>
                                        <p:tgtEl>
                                          <p:spTgt spid="7"/>
                                        </p:tgtEl>
                                        <p:attrNameLst>
                                          <p:attrName>ppt_x</p:attrName>
                                        </p:attrNameLst>
                                      </p:cBhvr>
                                      <p:tavLst>
                                        <p:tav tm="0">
                                          <p:val>
                                            <p:strVal val="ppt_x"/>
                                          </p:val>
                                        </p:tav>
                                        <p:tav tm="100000">
                                          <p:val>
                                            <p:strVal val="ppt_x"/>
                                          </p:val>
                                        </p:tav>
                                      </p:tavLst>
                                    </p:anim>
                                    <p:anim calcmode="lin" valueType="num">
                                      <p:cBhvr>
                                        <p:cTn id="43" dur="1000"/>
                                        <p:tgtEl>
                                          <p:spTgt spid="7"/>
                                        </p:tgtEl>
                                        <p:attrNameLst>
                                          <p:attrName>ppt_y</p:attrName>
                                        </p:attrNameLst>
                                      </p:cBhvr>
                                      <p:tavLst>
                                        <p:tav tm="0">
                                          <p:val>
                                            <p:strVal val="ppt_y"/>
                                          </p:val>
                                        </p:tav>
                                        <p:tav tm="100000">
                                          <p:val>
                                            <p:strVal val="ppt_y+.1"/>
                                          </p:val>
                                        </p:tav>
                                      </p:tavLst>
                                    </p:anim>
                                    <p:set>
                                      <p:cBhvr>
                                        <p:cTn id="44" dur="1" fill="hold">
                                          <p:stCondLst>
                                            <p:cond delay="999"/>
                                          </p:stCondLst>
                                        </p:cTn>
                                        <p:tgtEl>
                                          <p:spTgt spid="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21506"/>
                                        </p:tgtEl>
                                        <p:attrNameLst>
                                          <p:attrName>style.visibility</p:attrName>
                                        </p:attrNameLst>
                                      </p:cBhvr>
                                      <p:to>
                                        <p:strVal val="visible"/>
                                      </p:to>
                                    </p:set>
                                    <p:animEffect transition="in" filter="circle(in)">
                                      <p:cBhvr>
                                        <p:cTn id="49" dur="20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2025" y="719938"/>
            <a:ext cx="7892418" cy="461665"/>
          </a:xfrm>
          <a:prstGeom prst="rect">
            <a:avLst/>
          </a:prstGeom>
        </p:spPr>
        <p:txBody>
          <a:bodyPr wrap="none">
            <a:spAutoFit/>
          </a:bodyPr>
          <a:lstStyle/>
          <a:p>
            <a:pPr algn="ctr"/>
            <a:r>
              <a:rPr lang="vi-VN" sz="2400" dirty="0">
                <a:ln w="0"/>
                <a:effectLst>
                  <a:outerShdw blurRad="38100" dist="19050" dir="2700000" algn="tl" rotWithShape="0">
                    <a:schemeClr val="dk1">
                      <a:alpha val="40000"/>
                    </a:schemeClr>
                  </a:outerShdw>
                </a:effectLst>
              </a:rPr>
              <a:t>Bước 2: Định vị vị trí Robot trong bản đồ lập ra ở bước 1</a:t>
            </a:r>
            <a:endParaRPr lang="en-US" sz="2400" dirty="0">
              <a:ln w="0"/>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D9CE1C18-C83E-FD51-5777-EBF0277A2A93}"/>
              </a:ext>
            </a:extLst>
          </p:cNvPr>
          <p:cNvPicPr>
            <a:picLocks noChangeAspect="1"/>
          </p:cNvPicPr>
          <p:nvPr/>
        </p:nvPicPr>
        <p:blipFill>
          <a:blip r:embed="rId2"/>
          <a:stretch>
            <a:fillRect/>
          </a:stretch>
        </p:blipFill>
        <p:spPr>
          <a:xfrm>
            <a:off x="764894" y="1775671"/>
            <a:ext cx="6677628" cy="4415275"/>
          </a:xfrm>
          <a:prstGeom prst="rect">
            <a:avLst/>
          </a:prstGeom>
        </p:spPr>
      </p:pic>
      <p:sp>
        <p:nvSpPr>
          <p:cNvPr id="7" name="Rectangle 6"/>
          <p:cNvSpPr/>
          <p:nvPr/>
        </p:nvSpPr>
        <p:spPr>
          <a:xfrm>
            <a:off x="7442522" y="2608520"/>
            <a:ext cx="4800673" cy="2308324"/>
          </a:xfrm>
          <a:prstGeom prst="rect">
            <a:avLst/>
          </a:prstGeom>
          <a:noFill/>
        </p:spPr>
        <p:txBody>
          <a:bodyPr wrap="none" lIns="91440" tIns="45720" rIns="91440" bIns="45720">
            <a:spAutoFit/>
          </a:bodyPr>
          <a:lstStyle/>
          <a:p>
            <a:r>
              <a:rPr lang="vi-VN" sz="2400" dirty="0">
                <a:ln w="0"/>
                <a:effectLst>
                  <a:outerShdw blurRad="38100" dist="19050" dir="2700000" algn="tl" rotWithShape="0">
                    <a:schemeClr val="dk1">
                      <a:alpha val="40000"/>
                    </a:schemeClr>
                  </a:outerShdw>
                </a:effectLst>
              </a:rPr>
              <a:t>Thuật toán sử dụng: SLAM</a:t>
            </a:r>
          </a:p>
          <a:p>
            <a:pPr lvl="1"/>
            <a:r>
              <a:rPr lang="vi-VN" sz="2400" b="0" cap="none" spc="0" dirty="0">
                <a:ln w="0"/>
                <a:solidFill>
                  <a:schemeClr val="tx1"/>
                </a:solidFill>
                <a:effectLst>
                  <a:outerShdw blurRad="38100" dist="19050" dir="2700000" algn="tl" rotWithShape="0">
                    <a:schemeClr val="dk1">
                      <a:alpha val="40000"/>
                    </a:schemeClr>
                  </a:outerShdw>
                </a:effectLst>
              </a:rPr>
              <a:t>Sử dụng việc so sánh các </a:t>
            </a:r>
            <a:br>
              <a:rPr lang="vi-VN" sz="2400" b="0" cap="none" spc="0" dirty="0">
                <a:ln w="0"/>
                <a:solidFill>
                  <a:schemeClr val="tx1"/>
                </a:solidFill>
                <a:effectLst>
                  <a:outerShdw blurRad="38100" dist="19050" dir="2700000" algn="tl" rotWithShape="0">
                    <a:schemeClr val="dk1">
                      <a:alpha val="40000"/>
                    </a:schemeClr>
                  </a:outerShdw>
                </a:effectLst>
              </a:rPr>
            </a:br>
            <a:r>
              <a:rPr lang="vi-VN" sz="2400" b="0" cap="none" spc="0" dirty="0">
                <a:ln w="0"/>
                <a:solidFill>
                  <a:schemeClr val="tx1"/>
                </a:solidFill>
                <a:effectLst>
                  <a:outerShdw blurRad="38100" dist="19050" dir="2700000" algn="tl" rotWithShape="0">
                    <a:schemeClr val="dk1">
                      <a:alpha val="40000"/>
                    </a:schemeClr>
                  </a:outerShdw>
                </a:effectLst>
              </a:rPr>
              <a:t>dữ liệu hiện có và Map đã </a:t>
            </a:r>
          </a:p>
          <a:p>
            <a:pPr lvl="1"/>
            <a:r>
              <a:rPr lang="vi-VN" sz="2400" b="0" cap="none" spc="0" dirty="0">
                <a:ln w="0"/>
                <a:solidFill>
                  <a:schemeClr val="tx1"/>
                </a:solidFill>
                <a:effectLst>
                  <a:outerShdw blurRad="38100" dist="19050" dir="2700000" algn="tl" rotWithShape="0">
                    <a:schemeClr val="dk1">
                      <a:alpha val="40000"/>
                    </a:schemeClr>
                  </a:outerShdw>
                </a:effectLst>
              </a:rPr>
              <a:t>được ghi ở bước 1 thông </a:t>
            </a:r>
          </a:p>
          <a:p>
            <a:pPr lvl="1"/>
            <a:r>
              <a:rPr lang="vi-VN" sz="2400" b="0" cap="none" spc="0" dirty="0">
                <a:ln w="0"/>
                <a:solidFill>
                  <a:schemeClr val="tx1"/>
                </a:solidFill>
                <a:effectLst>
                  <a:outerShdw blurRad="38100" dist="19050" dir="2700000" algn="tl" rotWithShape="0">
                    <a:schemeClr val="dk1">
                      <a:alpha val="40000"/>
                    </a:schemeClr>
                  </a:outerShdw>
                </a:effectLst>
              </a:rPr>
              <a:t>qua đó định vị vị trí hiện tại </a:t>
            </a:r>
          </a:p>
          <a:p>
            <a:pPr lvl="1"/>
            <a:r>
              <a:rPr lang="vi-VN" sz="2400" b="0" cap="none" spc="0" dirty="0">
                <a:ln w="0"/>
                <a:solidFill>
                  <a:schemeClr val="tx1"/>
                </a:solidFill>
                <a:effectLst>
                  <a:outerShdw blurRad="38100" dist="19050" dir="2700000" algn="tl" rotWithShape="0">
                    <a:schemeClr val="dk1">
                      <a:alpha val="40000"/>
                    </a:schemeClr>
                  </a:outerShdw>
                </a:effectLst>
              </a:rPr>
              <a:t>của Robot trong bản đồ đã có </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49012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etch, rectangle, white, diagram&#10;&#10;Description automatically generated"/>
          <p:cNvPicPr/>
          <p:nvPr/>
        </p:nvPicPr>
        <p:blipFill>
          <a:blip r:embed="rId2"/>
          <a:stretch>
            <a:fillRect/>
          </a:stretch>
        </p:blipFill>
        <p:spPr>
          <a:xfrm rot="16200000">
            <a:off x="2028132" y="1029903"/>
            <a:ext cx="3845703" cy="4118114"/>
          </a:xfrm>
          <a:prstGeom prst="rect">
            <a:avLst/>
          </a:prstGeom>
        </p:spPr>
      </p:pic>
      <p:sp>
        <p:nvSpPr>
          <p:cNvPr id="2" name="Rectangle 1"/>
          <p:cNvSpPr/>
          <p:nvPr/>
        </p:nvSpPr>
        <p:spPr>
          <a:xfrm>
            <a:off x="1607649" y="704443"/>
            <a:ext cx="8225457" cy="461665"/>
          </a:xfrm>
          <a:prstGeom prst="rect">
            <a:avLst/>
          </a:prstGeom>
          <a:noFill/>
        </p:spPr>
        <p:txBody>
          <a:bodyPr wrap="none" lIns="91440" tIns="45720" rIns="91440" bIns="45720">
            <a:spAutoFit/>
          </a:bodyPr>
          <a:lstStyle/>
          <a:p>
            <a:pPr algn="ctr"/>
            <a:r>
              <a:rPr lang="vi-VN" sz="2400" b="0" cap="none" spc="0" dirty="0">
                <a:ln w="0"/>
                <a:solidFill>
                  <a:schemeClr val="tx1"/>
                </a:solidFill>
                <a:effectLst>
                  <a:outerShdw blurRad="38100" dist="19050" dir="2700000" algn="tl" rotWithShape="0">
                    <a:schemeClr val="dk1">
                      <a:alpha val="40000"/>
                    </a:schemeClr>
                  </a:outerShdw>
                </a:effectLst>
              </a:rPr>
              <a:t>Bước 3: Xác định vị trí điểm giao nhận hàng trong bản đồ  </a:t>
            </a:r>
            <a:endParaRPr 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A screenshot of a computer&#10;&#10;Description automatically generated with medium confidence">
            <a:extLst>
              <a:ext uri="{FF2B5EF4-FFF2-40B4-BE49-F238E27FC236}">
                <a16:creationId xmlns:a16="http://schemas.microsoft.com/office/drawing/2014/main" id="{94FCC91E-70E0-FECD-584D-C57C0457DB6E}"/>
              </a:ext>
            </a:extLst>
          </p:cNvPr>
          <p:cNvPicPr>
            <a:picLocks noChangeAspect="1"/>
          </p:cNvPicPr>
          <p:nvPr/>
        </p:nvPicPr>
        <p:blipFill>
          <a:blip r:embed="rId3"/>
          <a:stretch>
            <a:fillRect/>
          </a:stretch>
        </p:blipFill>
        <p:spPr>
          <a:xfrm>
            <a:off x="6183661" y="1168620"/>
            <a:ext cx="5805013" cy="4224760"/>
          </a:xfrm>
          <a:prstGeom prst="rect">
            <a:avLst/>
          </a:prstGeom>
        </p:spPr>
      </p:pic>
      <p:cxnSp>
        <p:nvCxnSpPr>
          <p:cNvPr id="8" name="Straight Arrow Connector 7"/>
          <p:cNvCxnSpPr/>
          <p:nvPr/>
        </p:nvCxnSpPr>
        <p:spPr>
          <a:xfrm flipV="1">
            <a:off x="1908753" y="1376965"/>
            <a:ext cx="0" cy="38080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60700" y="3738623"/>
            <a:ext cx="4201610" cy="3472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Magnetic Disk 14"/>
          <p:cNvSpPr/>
          <p:nvPr/>
        </p:nvSpPr>
        <p:spPr>
          <a:xfrm>
            <a:off x="2615878" y="1898248"/>
            <a:ext cx="445627" cy="33566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7" name="Straight Connector 16"/>
          <p:cNvCxnSpPr/>
          <p:nvPr/>
        </p:nvCxnSpPr>
        <p:spPr>
          <a:xfrm>
            <a:off x="1891926" y="2066081"/>
            <a:ext cx="723952"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838691" y="2233914"/>
            <a:ext cx="0" cy="152207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830236" y="3773347"/>
            <a:ext cx="329057" cy="646331"/>
          </a:xfrm>
          <a:prstGeom prst="rect">
            <a:avLst/>
          </a:prstGeom>
          <a:noFill/>
        </p:spPr>
        <p:txBody>
          <a:bodyPr wrap="square" lIns="91440" tIns="45720" rIns="91440" bIns="45720">
            <a:spAutoFit/>
          </a:bodyPr>
          <a:lstStyle/>
          <a:p>
            <a:pPr algn="ctr"/>
            <a:r>
              <a:rPr lang="vi-VN" sz="3600" dirty="0">
                <a:ln w="0"/>
                <a:effectLst>
                  <a:outerShdw blurRad="38100" dist="19050" dir="2700000" algn="tl" rotWithShape="0">
                    <a:schemeClr val="dk1">
                      <a:alpha val="40000"/>
                    </a:schemeClr>
                  </a:outerShdw>
                </a:effectLst>
              </a:rPr>
              <a:t>X</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1526236" y="1635269"/>
            <a:ext cx="329057" cy="646331"/>
          </a:xfrm>
          <a:prstGeom prst="rect">
            <a:avLst/>
          </a:prstGeom>
          <a:noFill/>
        </p:spPr>
        <p:txBody>
          <a:bodyPr wrap="square" lIns="91440" tIns="45720" rIns="91440" bIns="45720">
            <a:spAutoFit/>
          </a:bodyPr>
          <a:lstStyle/>
          <a:p>
            <a:pPr algn="ctr"/>
            <a:r>
              <a:rPr lang="vi-VN" sz="3600" b="0" cap="none" spc="0" dirty="0">
                <a:ln w="0"/>
                <a:solidFill>
                  <a:schemeClr val="tx1"/>
                </a:solidFill>
                <a:effectLst>
                  <a:outerShdw blurRad="38100" dist="19050" dir="2700000" algn="tl" rotWithShape="0">
                    <a:schemeClr val="dk1">
                      <a:alpha val="40000"/>
                    </a:schemeClr>
                  </a:outerShdw>
                </a:effectLst>
              </a:rPr>
              <a:t>Y</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p:cNvSpPr/>
          <p:nvPr/>
        </p:nvSpPr>
        <p:spPr>
          <a:xfrm>
            <a:off x="2775435" y="1501774"/>
            <a:ext cx="2089703" cy="523220"/>
          </a:xfrm>
          <a:prstGeom prst="rect">
            <a:avLst/>
          </a:prstGeom>
          <a:noFill/>
        </p:spPr>
        <p:txBody>
          <a:bodyPr wrap="square" lIns="91440" tIns="45720" rIns="91440" bIns="45720">
            <a:spAutoFit/>
          </a:bodyPr>
          <a:lstStyle/>
          <a:p>
            <a:pPr algn="ctr"/>
            <a:r>
              <a:rPr lang="vi-VN" sz="2800" dirty="0">
                <a:ln w="0"/>
                <a:solidFill>
                  <a:srgbClr val="FF0000"/>
                </a:solidFill>
                <a:effectLst>
                  <a:outerShdw blurRad="38100" dist="19050" dir="2700000" algn="tl" rotWithShape="0">
                    <a:schemeClr val="dk1">
                      <a:alpha val="40000"/>
                    </a:schemeClr>
                  </a:outerShdw>
                </a:effectLst>
              </a:rPr>
              <a:t>M(Xm, Ym)</a:t>
            </a:r>
            <a:endParaRPr lang="en-US" sz="2800" b="0" cap="none" spc="0" dirty="0">
              <a:ln w="0"/>
              <a:solidFill>
                <a:srgbClr val="FF0000"/>
              </a:solidFill>
              <a:effectLst>
                <a:outerShdw blurRad="38100" dist="19050" dir="2700000" algn="tl" rotWithShape="0">
                  <a:schemeClr val="dk1">
                    <a:alpha val="40000"/>
                  </a:schemeClr>
                </a:outerShdw>
              </a:effectLst>
            </a:endParaRPr>
          </a:p>
        </p:txBody>
      </p:sp>
      <p:sp>
        <p:nvSpPr>
          <p:cNvPr id="24" name="Rectangle 23"/>
          <p:cNvSpPr/>
          <p:nvPr/>
        </p:nvSpPr>
        <p:spPr>
          <a:xfrm>
            <a:off x="1257580" y="5463827"/>
            <a:ext cx="10731093" cy="830997"/>
          </a:xfrm>
          <a:prstGeom prst="rect">
            <a:avLst/>
          </a:prstGeom>
          <a:noFill/>
        </p:spPr>
        <p:txBody>
          <a:bodyPr wrap="square" lIns="91440" tIns="45720" rIns="91440" bIns="45720">
            <a:spAutoFit/>
          </a:bodyPr>
          <a:lstStyle/>
          <a:p>
            <a:r>
              <a:rPr lang="vi-VN" sz="2400" dirty="0">
                <a:ln w="0"/>
                <a:effectLst>
                  <a:outerShdw blurRad="38100" dist="19050" dir="2700000" algn="tl" rotWithShape="0">
                    <a:schemeClr val="dk1">
                      <a:alpha val="40000"/>
                    </a:schemeClr>
                  </a:outerShdw>
                </a:effectLst>
              </a:rPr>
              <a:t>Sử dụng thuật toán SLAM Xác định các vị trí được định trước trong bản đồ và đưa vị trí đó lên MATLAB-GUI</a:t>
            </a:r>
          </a:p>
        </p:txBody>
      </p:sp>
      <p:sp>
        <p:nvSpPr>
          <p:cNvPr id="16" name="Rectangle 15"/>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1613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arn(inVertical)">
                                      <p:cBhvr>
                                        <p:cTn id="39" dur="500"/>
                                        <p:tgtEl>
                                          <p:spTgt spid="17"/>
                                        </p:tgtEl>
                                      </p:cBhvr>
                                    </p:animEffect>
                                  </p:childTnLst>
                                </p:cTn>
                              </p:par>
                              <p:par>
                                <p:cTn id="40" presetID="16" presetClass="entr" presetSubtype="21"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arn(inVertical)">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heel(1)">
                                      <p:cBhvr>
                                        <p:cTn id="5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5674" y="751735"/>
            <a:ext cx="7232300" cy="461665"/>
          </a:xfrm>
          <a:prstGeom prst="rect">
            <a:avLst/>
          </a:prstGeom>
          <a:noFill/>
        </p:spPr>
        <p:txBody>
          <a:bodyPr wrap="none" lIns="91440" tIns="45720" rIns="91440" bIns="45720">
            <a:spAutoFit/>
          </a:bodyPr>
          <a:lstStyle/>
          <a:p>
            <a:pPr algn="ctr"/>
            <a:r>
              <a:rPr lang="vi-VN" sz="2400" b="0" cap="none" spc="0" dirty="0">
                <a:ln w="0"/>
                <a:solidFill>
                  <a:schemeClr val="tx1"/>
                </a:solidFill>
                <a:effectLst>
                  <a:outerShdw blurRad="38100" dist="19050" dir="2700000" algn="tl" rotWithShape="0">
                    <a:schemeClr val="dk1">
                      <a:alpha val="40000"/>
                    </a:schemeClr>
                  </a:outerShdw>
                </a:effectLst>
              </a:rPr>
              <a:t>Bước 4: Thiết lập quản đường di chuyển cho Robot </a:t>
            </a:r>
            <a:endParaRPr lang="en-US" sz="2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4" name="Diagram 3"/>
          <p:cNvGraphicFramePr/>
          <p:nvPr>
            <p:extLst/>
          </p:nvPr>
        </p:nvGraphicFramePr>
        <p:xfrm>
          <a:off x="5580185" y="1619266"/>
          <a:ext cx="7233138" cy="361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1A5024BE-EFA4-E783-8658-D6BCDD04E846}"/>
              </a:ext>
            </a:extLst>
          </p:cNvPr>
          <p:cNvPicPr>
            <a:picLocks noChangeAspect="1"/>
          </p:cNvPicPr>
          <p:nvPr/>
        </p:nvPicPr>
        <p:blipFill>
          <a:blip r:embed="rId7"/>
          <a:stretch>
            <a:fillRect/>
          </a:stretch>
        </p:blipFill>
        <p:spPr>
          <a:xfrm>
            <a:off x="1381246" y="1522870"/>
            <a:ext cx="4730187" cy="5109429"/>
          </a:xfrm>
          <a:prstGeom prst="rect">
            <a:avLst/>
          </a:prstGeom>
        </p:spPr>
      </p:pic>
      <p:sp>
        <p:nvSpPr>
          <p:cNvPr id="6" name="Rectangle 5"/>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924284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5674" y="751735"/>
            <a:ext cx="7232300" cy="461665"/>
          </a:xfrm>
          <a:prstGeom prst="rect">
            <a:avLst/>
          </a:prstGeom>
          <a:noFill/>
        </p:spPr>
        <p:txBody>
          <a:bodyPr wrap="none" lIns="91440" tIns="45720" rIns="91440" bIns="45720">
            <a:spAutoFit/>
          </a:bodyPr>
          <a:lstStyle/>
          <a:p>
            <a:pPr algn="ctr"/>
            <a:r>
              <a:rPr lang="vi-VN" sz="2400" b="0" cap="none" spc="0" dirty="0">
                <a:ln w="0"/>
                <a:solidFill>
                  <a:schemeClr val="tx1"/>
                </a:solidFill>
                <a:effectLst>
                  <a:outerShdw blurRad="38100" dist="19050" dir="2700000" algn="tl" rotWithShape="0">
                    <a:schemeClr val="dk1">
                      <a:alpha val="40000"/>
                    </a:schemeClr>
                  </a:outerShdw>
                </a:effectLst>
              </a:rPr>
              <a:t>Bước 4: Thiết lập quản đường di chuyển cho Robot </a:t>
            </a:r>
            <a:endParaRPr 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B493AEB9-EBE4-B8BB-6237-D1B2BA44E783}"/>
              </a:ext>
            </a:extLst>
          </p:cNvPr>
          <p:cNvPicPr>
            <a:picLocks noChangeAspect="1"/>
          </p:cNvPicPr>
          <p:nvPr/>
        </p:nvPicPr>
        <p:blipFill>
          <a:blip r:embed="rId2"/>
          <a:stretch>
            <a:fillRect/>
          </a:stretch>
        </p:blipFill>
        <p:spPr>
          <a:xfrm>
            <a:off x="1217271" y="1664606"/>
            <a:ext cx="5357149" cy="4397756"/>
          </a:xfrm>
          <a:prstGeom prst="rect">
            <a:avLst/>
          </a:prstGeom>
        </p:spPr>
      </p:pic>
      <p:graphicFrame>
        <p:nvGraphicFramePr>
          <p:cNvPr id="4" name="Diagram 3"/>
          <p:cNvGraphicFramePr/>
          <p:nvPr>
            <p:extLst/>
          </p:nvPr>
        </p:nvGraphicFramePr>
        <p:xfrm>
          <a:off x="6425881" y="1437160"/>
          <a:ext cx="2636058" cy="4260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D09D65D1-7830-9673-7D55-B8932804B03F}"/>
              </a:ext>
            </a:extLst>
          </p:cNvPr>
          <p:cNvSpPr txBox="1"/>
          <p:nvPr/>
        </p:nvSpPr>
        <p:spPr>
          <a:xfrm>
            <a:off x="9153525" y="1437160"/>
            <a:ext cx="2952750" cy="646331"/>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Xây dựng đường đi cơ bản cho robot </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38186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Connector 16">
            <a:extLst>
              <a:ext uri="{FF2B5EF4-FFF2-40B4-BE49-F238E27FC236}">
                <a16:creationId xmlns:a16="http://schemas.microsoft.com/office/drawing/2014/main" id="{46E69887-7E84-54C6-C2B1-04090BEAFD5C}"/>
              </a:ext>
            </a:extLst>
          </p:cNvPr>
          <p:cNvSpPr/>
          <p:nvPr/>
        </p:nvSpPr>
        <p:spPr>
          <a:xfrm>
            <a:off x="3828903" y="1157127"/>
            <a:ext cx="4534195" cy="4534195"/>
          </a:xfrm>
          <a:prstGeom prst="flowChartConnector">
            <a:avLst/>
          </a:prstGeom>
          <a:solidFill>
            <a:srgbClr val="B7B5BA"/>
          </a:solidFill>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Flowchart: Connector 15">
            <a:extLst>
              <a:ext uri="{FF2B5EF4-FFF2-40B4-BE49-F238E27FC236}">
                <a16:creationId xmlns:a16="http://schemas.microsoft.com/office/drawing/2014/main" id="{34FCDBB6-48FA-F016-4868-65F6BB11C794}"/>
              </a:ext>
            </a:extLst>
          </p:cNvPr>
          <p:cNvSpPr/>
          <p:nvPr/>
        </p:nvSpPr>
        <p:spPr>
          <a:xfrm>
            <a:off x="4107263" y="1435487"/>
            <a:ext cx="3977475" cy="3977475"/>
          </a:xfrm>
          <a:prstGeom prst="flowChartConnector">
            <a:avLst/>
          </a:prstGeom>
          <a:solidFill>
            <a:srgbClr val="FBF9FC"/>
          </a:solidFill>
          <a:ln w="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Flowchart: Connector 17">
            <a:extLst>
              <a:ext uri="{FF2B5EF4-FFF2-40B4-BE49-F238E27FC236}">
                <a16:creationId xmlns:a16="http://schemas.microsoft.com/office/drawing/2014/main" id="{A5CFD6F5-472B-8105-2CB4-66C48B57CE28}"/>
              </a:ext>
            </a:extLst>
          </p:cNvPr>
          <p:cNvSpPr/>
          <p:nvPr/>
        </p:nvSpPr>
        <p:spPr>
          <a:xfrm>
            <a:off x="4243165" y="1571388"/>
            <a:ext cx="3705671" cy="3705671"/>
          </a:xfrm>
          <a:prstGeom prst="flowChartConnector">
            <a:avLst/>
          </a:prstGeom>
          <a:solidFill>
            <a:srgbClr val="FDFBFF"/>
          </a:solidFill>
          <a:ln w="28575">
            <a:solidFill>
              <a:srgbClr val="B5B3B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Flowchart: Connector 22">
            <a:extLst>
              <a:ext uri="{FF2B5EF4-FFF2-40B4-BE49-F238E27FC236}">
                <a16:creationId xmlns:a16="http://schemas.microsoft.com/office/drawing/2014/main" id="{A78D62B7-5E12-8560-306B-E1D44DC6575C}"/>
              </a:ext>
            </a:extLst>
          </p:cNvPr>
          <p:cNvSpPr/>
          <p:nvPr/>
        </p:nvSpPr>
        <p:spPr>
          <a:xfrm>
            <a:off x="6033374" y="5177617"/>
            <a:ext cx="105731" cy="105731"/>
          </a:xfrm>
          <a:prstGeom prst="flowChartConnector">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Flowchart: Connector 19">
            <a:extLst>
              <a:ext uri="{FF2B5EF4-FFF2-40B4-BE49-F238E27FC236}">
                <a16:creationId xmlns:a16="http://schemas.microsoft.com/office/drawing/2014/main" id="{7AD05E1E-2668-933B-B248-1FC9A9F5C072}"/>
              </a:ext>
            </a:extLst>
          </p:cNvPr>
          <p:cNvSpPr/>
          <p:nvPr/>
        </p:nvSpPr>
        <p:spPr>
          <a:xfrm>
            <a:off x="4361270" y="1694270"/>
            <a:ext cx="3469460" cy="3469460"/>
          </a:xfrm>
          <a:prstGeom prst="flowChartConnector">
            <a:avLst/>
          </a:prstGeom>
          <a:solidFill>
            <a:srgbClr val="FDFBFF"/>
          </a:solidFill>
          <a:ln w="28575">
            <a:solidFill>
              <a:srgbClr val="B3B1B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30" name="Graphic 29" descr="Single gear with solid fill">
            <a:extLst>
              <a:ext uri="{FF2B5EF4-FFF2-40B4-BE49-F238E27FC236}">
                <a16:creationId xmlns:a16="http://schemas.microsoft.com/office/drawing/2014/main" id="{479E70D7-56F3-0ABA-F9C9-9CCA19CD2C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594726" y="3938907"/>
            <a:ext cx="399389" cy="399389"/>
          </a:xfrm>
          <a:prstGeom prst="rect">
            <a:avLst/>
          </a:prstGeom>
        </p:spPr>
      </p:pic>
      <p:pic>
        <p:nvPicPr>
          <p:cNvPr id="32" name="Graphic 31" descr="Head with gears with solid fill">
            <a:extLst>
              <a:ext uri="{FF2B5EF4-FFF2-40B4-BE49-F238E27FC236}">
                <a16:creationId xmlns:a16="http://schemas.microsoft.com/office/drawing/2014/main" id="{F23AE83A-7B5E-F239-956D-F2D39B9230A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929955" y="4374731"/>
            <a:ext cx="399389" cy="399389"/>
          </a:xfrm>
          <a:prstGeom prst="rect">
            <a:avLst/>
          </a:prstGeom>
        </p:spPr>
      </p:pic>
      <p:pic>
        <p:nvPicPr>
          <p:cNvPr id="34" name="Graphic 33" descr="Lightbulb with solid fill">
            <a:extLst>
              <a:ext uri="{FF2B5EF4-FFF2-40B4-BE49-F238E27FC236}">
                <a16:creationId xmlns:a16="http://schemas.microsoft.com/office/drawing/2014/main" id="{3BD7B507-6B3E-D361-1191-8183F17A374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865947" y="4686082"/>
            <a:ext cx="452996" cy="452996"/>
          </a:xfrm>
          <a:prstGeom prst="rect">
            <a:avLst/>
          </a:prstGeom>
        </p:spPr>
      </p:pic>
      <p:pic>
        <p:nvPicPr>
          <p:cNvPr id="36" name="Graphic 35" descr="Stopwatch with solid fill">
            <a:extLst>
              <a:ext uri="{FF2B5EF4-FFF2-40B4-BE49-F238E27FC236}">
                <a16:creationId xmlns:a16="http://schemas.microsoft.com/office/drawing/2014/main" id="{27DD8D2A-5B74-797E-415F-1D14C32C89B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4413160" y="3447022"/>
            <a:ext cx="399389" cy="399389"/>
          </a:xfrm>
          <a:prstGeom prst="rect">
            <a:avLst/>
          </a:prstGeom>
        </p:spPr>
      </p:pic>
      <p:sp>
        <p:nvSpPr>
          <p:cNvPr id="37" name="Flowchart: Connector 36">
            <a:extLst>
              <a:ext uri="{FF2B5EF4-FFF2-40B4-BE49-F238E27FC236}">
                <a16:creationId xmlns:a16="http://schemas.microsoft.com/office/drawing/2014/main" id="{C5653AC6-197D-A636-CD34-998DE2922679}"/>
              </a:ext>
            </a:extLst>
          </p:cNvPr>
          <p:cNvSpPr/>
          <p:nvPr/>
        </p:nvSpPr>
        <p:spPr>
          <a:xfrm>
            <a:off x="6675635" y="4811633"/>
            <a:ext cx="138032" cy="138032"/>
          </a:xfrm>
          <a:prstGeom prst="flowChartConnector">
            <a:avLst/>
          </a:prstGeom>
          <a:solidFill>
            <a:srgbClr val="C3C1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Flowchart: Connector 37">
            <a:extLst>
              <a:ext uri="{FF2B5EF4-FFF2-40B4-BE49-F238E27FC236}">
                <a16:creationId xmlns:a16="http://schemas.microsoft.com/office/drawing/2014/main" id="{7EC14D6A-7A35-6853-887E-28C29CF3EF19}"/>
              </a:ext>
            </a:extLst>
          </p:cNvPr>
          <p:cNvSpPr/>
          <p:nvPr/>
        </p:nvSpPr>
        <p:spPr>
          <a:xfrm>
            <a:off x="7109508" y="4540185"/>
            <a:ext cx="138032" cy="138032"/>
          </a:xfrm>
          <a:prstGeom prst="flowChartConnector">
            <a:avLst/>
          </a:prstGeom>
          <a:solidFill>
            <a:srgbClr val="C3C1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Flowchart: Connector 38">
            <a:extLst>
              <a:ext uri="{FF2B5EF4-FFF2-40B4-BE49-F238E27FC236}">
                <a16:creationId xmlns:a16="http://schemas.microsoft.com/office/drawing/2014/main" id="{743BA131-B412-3ECA-6F04-E0A2F93D2C49}"/>
              </a:ext>
            </a:extLst>
          </p:cNvPr>
          <p:cNvSpPr/>
          <p:nvPr/>
        </p:nvSpPr>
        <p:spPr>
          <a:xfrm>
            <a:off x="7431756" y="4184585"/>
            <a:ext cx="138032" cy="138032"/>
          </a:xfrm>
          <a:prstGeom prst="flowChartConnector">
            <a:avLst/>
          </a:prstGeom>
          <a:solidFill>
            <a:srgbClr val="C3C1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5" name="TextBox 54">
            <a:extLst>
              <a:ext uri="{FF2B5EF4-FFF2-40B4-BE49-F238E27FC236}">
                <a16:creationId xmlns:a16="http://schemas.microsoft.com/office/drawing/2014/main" id="{BC9B5D73-1148-B7BB-4A5B-8E550B7ABA5E}"/>
              </a:ext>
            </a:extLst>
          </p:cNvPr>
          <p:cNvSpPr txBox="1"/>
          <p:nvPr/>
        </p:nvSpPr>
        <p:spPr>
          <a:xfrm>
            <a:off x="4917363" y="2916052"/>
            <a:ext cx="2647382" cy="810350"/>
          </a:xfrm>
          <a:prstGeom prst="rect">
            <a:avLst/>
          </a:prstGeom>
          <a:noFill/>
          <a:ln>
            <a:noFill/>
          </a:ln>
        </p:spPr>
        <p:txBody>
          <a:bodyPr wrap="square" rtlCol="0">
            <a:spAutoFit/>
          </a:bodyPr>
          <a:lstStyle/>
          <a:p>
            <a:pPr algn="ctr"/>
            <a:r>
              <a:rPr lang="en-US" sz="2333" b="1" dirty="0">
                <a:solidFill>
                  <a:schemeClr val="tx1">
                    <a:lumMod val="50000"/>
                    <a:lumOff val="50000"/>
                  </a:schemeClr>
                </a:solidFill>
                <a:latin typeface="Arial" panose="020B0604020202020204" pitchFamily="34" charset="0"/>
                <a:cs typeface="Arial" panose="020B0604020202020204" pitchFamily="34" charset="0"/>
              </a:rPr>
              <a:t>NỘI DUNG </a:t>
            </a:r>
          </a:p>
          <a:p>
            <a:pPr algn="ctr"/>
            <a:r>
              <a:rPr lang="en-US" sz="2333" b="1" dirty="0">
                <a:solidFill>
                  <a:schemeClr val="tx1">
                    <a:lumMod val="50000"/>
                    <a:lumOff val="50000"/>
                  </a:schemeClr>
                </a:solidFill>
                <a:latin typeface="Arial" panose="020B0604020202020204" pitchFamily="34" charset="0"/>
                <a:cs typeface="Arial" panose="020B0604020202020204" pitchFamily="34" charset="0"/>
              </a:rPr>
              <a:t>THUYẾT TRÌNH</a:t>
            </a:r>
          </a:p>
        </p:txBody>
      </p:sp>
      <p:grpSp>
        <p:nvGrpSpPr>
          <p:cNvPr id="77" name="Group 76">
            <a:extLst>
              <a:ext uri="{FF2B5EF4-FFF2-40B4-BE49-F238E27FC236}">
                <a16:creationId xmlns:a16="http://schemas.microsoft.com/office/drawing/2014/main" id="{042B7534-3802-265B-121C-FA1C0EBED45E}"/>
              </a:ext>
            </a:extLst>
          </p:cNvPr>
          <p:cNvGrpSpPr/>
          <p:nvPr/>
        </p:nvGrpSpPr>
        <p:grpSpPr>
          <a:xfrm>
            <a:off x="5520044" y="1709612"/>
            <a:ext cx="1124741" cy="495412"/>
            <a:chOff x="3881508" y="2038855"/>
            <a:chExt cx="2075977" cy="914400"/>
          </a:xfrm>
        </p:grpSpPr>
        <p:sp>
          <p:nvSpPr>
            <p:cNvPr id="72" name="TextBox 71">
              <a:extLst>
                <a:ext uri="{FF2B5EF4-FFF2-40B4-BE49-F238E27FC236}">
                  <a16:creationId xmlns:a16="http://schemas.microsoft.com/office/drawing/2014/main" id="{9603D528-D2D7-7F6C-7F06-C83AC283B3AE}"/>
                </a:ext>
              </a:extLst>
            </p:cNvPr>
            <p:cNvSpPr txBox="1"/>
            <p:nvPr/>
          </p:nvSpPr>
          <p:spPr>
            <a:xfrm>
              <a:off x="4411155" y="2176528"/>
              <a:ext cx="1546330" cy="738498"/>
            </a:xfrm>
            <a:prstGeom prst="rect">
              <a:avLst/>
            </a:prstGeom>
            <a:noFill/>
            <a:ln>
              <a:noFill/>
            </a:ln>
          </p:spPr>
          <p:txBody>
            <a:bodyPr wrap="square" rtlCol="0">
              <a:spAutoFit/>
            </a:bodyPr>
            <a:lstStyle/>
            <a:p>
              <a:pPr algn="ctr"/>
              <a:r>
                <a:rPr lang="en-US" sz="2000" b="1" dirty="0">
                  <a:solidFill>
                    <a:srgbClr val="00B0F0"/>
                  </a:solidFill>
                  <a:latin typeface="Arial" panose="020B0604020202020204" pitchFamily="34" charset="0"/>
                  <a:cs typeface="Arial" panose="020B0604020202020204" pitchFamily="34" charset="0"/>
                </a:rPr>
                <a:t>IUH</a:t>
              </a:r>
            </a:p>
          </p:txBody>
        </p:sp>
        <p:pic>
          <p:nvPicPr>
            <p:cNvPr id="76" name="Graphic 75" descr="Badge Tick with solid fill">
              <a:extLst>
                <a:ext uri="{FF2B5EF4-FFF2-40B4-BE49-F238E27FC236}">
                  <a16:creationId xmlns:a16="http://schemas.microsoft.com/office/drawing/2014/main" id="{D4A14E6F-4F5E-FD5D-BCA6-14FA49BD50F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3881508" y="2038855"/>
              <a:ext cx="914400" cy="914400"/>
            </a:xfrm>
            <a:prstGeom prst="rect">
              <a:avLst/>
            </a:prstGeom>
          </p:spPr>
        </p:pic>
      </p:grpSp>
      <p:sp>
        <p:nvSpPr>
          <p:cNvPr id="1245" name="Freeform: Shape 1244">
            <a:extLst>
              <a:ext uri="{FF2B5EF4-FFF2-40B4-BE49-F238E27FC236}">
                <a16:creationId xmlns:a16="http://schemas.microsoft.com/office/drawing/2014/main" id="{82B5C2A3-526E-9150-2E72-9BE81E97B1E1}"/>
              </a:ext>
            </a:extLst>
          </p:cNvPr>
          <p:cNvSpPr/>
          <p:nvPr/>
        </p:nvSpPr>
        <p:spPr>
          <a:xfrm>
            <a:off x="3428968" y="1606580"/>
            <a:ext cx="839862" cy="3644842"/>
          </a:xfrm>
          <a:custGeom>
            <a:avLst/>
            <a:gdLst>
              <a:gd name="connsiteX0" fmla="*/ 1011178 w 1259793"/>
              <a:gd name="connsiteY0" fmla="*/ 0 h 5467263"/>
              <a:gd name="connsiteX1" fmla="*/ 1119499 w 1259793"/>
              <a:gd name="connsiteY1" fmla="*/ 0 h 5467263"/>
              <a:gd name="connsiteX2" fmla="*/ 1066614 w 1259793"/>
              <a:gd name="connsiteY2" fmla="*/ 55403 h 5467263"/>
              <a:gd name="connsiteX3" fmla="*/ 611647 w 1259793"/>
              <a:gd name="connsiteY3" fmla="*/ 679893 h 5467263"/>
              <a:gd name="connsiteX4" fmla="*/ 592538 w 1259793"/>
              <a:gd name="connsiteY4" fmla="*/ 4575739 h 5467263"/>
              <a:gd name="connsiteX5" fmla="*/ 1215462 w 1259793"/>
              <a:gd name="connsiteY5" fmla="*/ 5390673 h 5467263"/>
              <a:gd name="connsiteX6" fmla="*/ 1259793 w 1259793"/>
              <a:gd name="connsiteY6" fmla="*/ 5432213 h 5467263"/>
              <a:gd name="connsiteX7" fmla="*/ 1258399 w 1259793"/>
              <a:gd name="connsiteY7" fmla="*/ 5436894 h 5467263"/>
              <a:gd name="connsiteX8" fmla="*/ 1247452 w 1259793"/>
              <a:gd name="connsiteY8" fmla="*/ 5467263 h 5467263"/>
              <a:gd name="connsiteX9" fmla="*/ 1182606 w 1259793"/>
              <a:gd name="connsiteY9" fmla="*/ 5467263 h 5467263"/>
              <a:gd name="connsiteX10" fmla="*/ 1160013 w 1259793"/>
              <a:gd name="connsiteY10" fmla="*/ 5446093 h 5467263"/>
              <a:gd name="connsiteX11" fmla="*/ 524519 w 1259793"/>
              <a:gd name="connsiteY11" fmla="*/ 4614714 h 5467263"/>
              <a:gd name="connsiteX12" fmla="*/ 544013 w 1259793"/>
              <a:gd name="connsiteY12" fmla="*/ 640253 h 5467263"/>
              <a:gd name="connsiteX13" fmla="*/ 1008161 w 1259793"/>
              <a:gd name="connsiteY13" fmla="*/ 3161 h 546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9793" h="5467263">
                <a:moveTo>
                  <a:pt x="1011178" y="0"/>
                </a:moveTo>
                <a:lnTo>
                  <a:pt x="1119499" y="0"/>
                </a:lnTo>
                <a:lnTo>
                  <a:pt x="1066614" y="55403"/>
                </a:lnTo>
                <a:cubicBezTo>
                  <a:pt x="896400" y="245868"/>
                  <a:pt x="743668" y="454641"/>
                  <a:pt x="611647" y="679893"/>
                </a:cubicBezTo>
                <a:cubicBezTo>
                  <a:pt x="-92464" y="1881237"/>
                  <a:pt x="-99754" y="3367546"/>
                  <a:pt x="592538" y="4575739"/>
                </a:cubicBezTo>
                <a:cubicBezTo>
                  <a:pt x="765611" y="4877787"/>
                  <a:pt x="975790" y="5150902"/>
                  <a:pt x="1215462" y="5390673"/>
                </a:cubicBezTo>
                <a:lnTo>
                  <a:pt x="1259793" y="5432213"/>
                </a:lnTo>
                <a:lnTo>
                  <a:pt x="1258399" y="5436894"/>
                </a:lnTo>
                <a:lnTo>
                  <a:pt x="1247452" y="5467263"/>
                </a:lnTo>
                <a:lnTo>
                  <a:pt x="1182606" y="5467263"/>
                </a:lnTo>
                <a:lnTo>
                  <a:pt x="1160013" y="5446093"/>
                </a:lnTo>
                <a:cubicBezTo>
                  <a:pt x="915505" y="5201484"/>
                  <a:pt x="701085" y="4922857"/>
                  <a:pt x="524519" y="4614714"/>
                </a:cubicBezTo>
                <a:cubicBezTo>
                  <a:pt x="-181744" y="3382141"/>
                  <a:pt x="-174306" y="1865839"/>
                  <a:pt x="544013" y="640253"/>
                </a:cubicBezTo>
                <a:cubicBezTo>
                  <a:pt x="678698" y="410456"/>
                  <a:pt x="834512" y="197469"/>
                  <a:pt x="1008161" y="3161"/>
                </a:cubicBezTo>
                <a:close/>
              </a:path>
            </a:pathLst>
          </a:custGeom>
          <a:solidFill>
            <a:srgbClr val="B5B3B8"/>
          </a:solidFill>
          <a:ln>
            <a:solidFill>
              <a:srgbClr val="B5B3B8"/>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sp>
        <p:nvSpPr>
          <p:cNvPr id="1247" name="Freeform: Shape 1246">
            <a:extLst>
              <a:ext uri="{FF2B5EF4-FFF2-40B4-BE49-F238E27FC236}">
                <a16:creationId xmlns:a16="http://schemas.microsoft.com/office/drawing/2014/main" id="{E2714259-5E0D-2DD5-0A4A-0F998AA4E317}"/>
              </a:ext>
            </a:extLst>
          </p:cNvPr>
          <p:cNvSpPr/>
          <p:nvPr/>
        </p:nvSpPr>
        <p:spPr>
          <a:xfrm>
            <a:off x="7873649" y="1606579"/>
            <a:ext cx="864467" cy="3644843"/>
          </a:xfrm>
          <a:custGeom>
            <a:avLst/>
            <a:gdLst>
              <a:gd name="connsiteX0" fmla="*/ 176774 w 1296700"/>
              <a:gd name="connsiteY0" fmla="*/ 0 h 5467264"/>
              <a:gd name="connsiteX1" fmla="*/ 284095 w 1296700"/>
              <a:gd name="connsiteY1" fmla="*/ 0 h 5467264"/>
              <a:gd name="connsiteX2" fmla="*/ 314306 w 1296700"/>
              <a:gd name="connsiteY2" fmla="*/ 32277 h 5467264"/>
              <a:gd name="connsiteX3" fmla="*/ 772182 w 1296700"/>
              <a:gd name="connsiteY3" fmla="*/ 673891 h 5467264"/>
              <a:gd name="connsiteX4" fmla="*/ 752688 w 1296700"/>
              <a:gd name="connsiteY4" fmla="*/ 4648352 h 5467264"/>
              <a:gd name="connsiteX5" fmla="*/ 288540 w 1296700"/>
              <a:gd name="connsiteY5" fmla="*/ 5285444 h 5467264"/>
              <a:gd name="connsiteX6" fmla="*/ 114982 w 1296700"/>
              <a:gd name="connsiteY6" fmla="*/ 5467264 h 5467264"/>
              <a:gd name="connsiteX7" fmla="*/ 0 w 1296700"/>
              <a:gd name="connsiteY7" fmla="*/ 5467264 h 5467264"/>
              <a:gd name="connsiteX8" fmla="*/ 54166 w 1296700"/>
              <a:gd name="connsiteY8" fmla="*/ 5417497 h 5467264"/>
              <a:gd name="connsiteX9" fmla="*/ 685054 w 1296700"/>
              <a:gd name="connsiteY9" fmla="*/ 4608712 h 5467264"/>
              <a:gd name="connsiteX10" fmla="*/ 704163 w 1296700"/>
              <a:gd name="connsiteY10" fmla="*/ 712866 h 5467264"/>
              <a:gd name="connsiteX11" fmla="*/ 255344 w 1296700"/>
              <a:gd name="connsiteY11" fmla="*/ 83943 h 546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700" h="5467264">
                <a:moveTo>
                  <a:pt x="176774" y="0"/>
                </a:moveTo>
                <a:lnTo>
                  <a:pt x="284095" y="0"/>
                </a:lnTo>
                <a:lnTo>
                  <a:pt x="314306" y="32277"/>
                </a:lnTo>
                <a:cubicBezTo>
                  <a:pt x="486040" y="228279"/>
                  <a:pt x="639757" y="442784"/>
                  <a:pt x="772182" y="673891"/>
                </a:cubicBezTo>
                <a:cubicBezTo>
                  <a:pt x="1478445" y="1906464"/>
                  <a:pt x="1471007" y="3422766"/>
                  <a:pt x="752688" y="4648352"/>
                </a:cubicBezTo>
                <a:cubicBezTo>
                  <a:pt x="618003" y="4878150"/>
                  <a:pt x="462189" y="5091136"/>
                  <a:pt x="288540" y="5285444"/>
                </a:cubicBezTo>
                <a:lnTo>
                  <a:pt x="114982" y="5467264"/>
                </a:lnTo>
                <a:lnTo>
                  <a:pt x="0" y="5467264"/>
                </a:lnTo>
                <a:lnTo>
                  <a:pt x="54166" y="5417497"/>
                </a:lnTo>
                <a:cubicBezTo>
                  <a:pt x="296178" y="5180089"/>
                  <a:pt x="509026" y="4909048"/>
                  <a:pt x="685054" y="4608712"/>
                </a:cubicBezTo>
                <a:cubicBezTo>
                  <a:pt x="1389165" y="3407368"/>
                  <a:pt x="1396455" y="1921059"/>
                  <a:pt x="704163" y="712866"/>
                </a:cubicBezTo>
                <a:cubicBezTo>
                  <a:pt x="574358" y="486330"/>
                  <a:pt x="423681" y="276069"/>
                  <a:pt x="255344" y="83943"/>
                </a:cubicBezTo>
                <a:close/>
              </a:path>
            </a:pathLst>
          </a:custGeom>
          <a:solidFill>
            <a:srgbClr val="B5B3B8"/>
          </a:solidFill>
          <a:ln>
            <a:solidFill>
              <a:srgbClr val="9CA4AF"/>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1248" name="Flowchart: Connector 1247">
            <a:extLst>
              <a:ext uri="{FF2B5EF4-FFF2-40B4-BE49-F238E27FC236}">
                <a16:creationId xmlns:a16="http://schemas.microsoft.com/office/drawing/2014/main" id="{19F1B84B-0609-9979-8057-6B3870935272}"/>
              </a:ext>
            </a:extLst>
          </p:cNvPr>
          <p:cNvSpPr/>
          <p:nvPr/>
        </p:nvSpPr>
        <p:spPr>
          <a:xfrm>
            <a:off x="6040855" y="1577677"/>
            <a:ext cx="105731" cy="105731"/>
          </a:xfrm>
          <a:prstGeom prst="flowChartConnector">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49" name="Flowchart: Connector 1248">
            <a:extLst>
              <a:ext uri="{FF2B5EF4-FFF2-40B4-BE49-F238E27FC236}">
                <a16:creationId xmlns:a16="http://schemas.microsoft.com/office/drawing/2014/main" id="{785B899E-80F3-268C-C41F-C87029AAE617}"/>
              </a:ext>
            </a:extLst>
          </p:cNvPr>
          <p:cNvSpPr/>
          <p:nvPr/>
        </p:nvSpPr>
        <p:spPr>
          <a:xfrm>
            <a:off x="7843105" y="3304333"/>
            <a:ext cx="105731" cy="105731"/>
          </a:xfrm>
          <a:prstGeom prst="flowChartConnector">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50" name="Flowchart: Connector 1249">
            <a:extLst>
              <a:ext uri="{FF2B5EF4-FFF2-40B4-BE49-F238E27FC236}">
                <a16:creationId xmlns:a16="http://schemas.microsoft.com/office/drawing/2014/main" id="{F4912785-9135-708E-02C8-2AB110223181}"/>
              </a:ext>
            </a:extLst>
          </p:cNvPr>
          <p:cNvSpPr/>
          <p:nvPr/>
        </p:nvSpPr>
        <p:spPr>
          <a:xfrm>
            <a:off x="4246508" y="3318492"/>
            <a:ext cx="105731" cy="105731"/>
          </a:xfrm>
          <a:prstGeom prst="flowChartConnector">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Rounded Corners 2">
            <a:hlinkClick r:id="rId13" action="ppaction://hlinksldjump"/>
            <a:extLst>
              <a:ext uri="{FF2B5EF4-FFF2-40B4-BE49-F238E27FC236}">
                <a16:creationId xmlns:a16="http://schemas.microsoft.com/office/drawing/2014/main" id="{947D3808-49DA-110E-D52D-78150D558EB8}"/>
              </a:ext>
            </a:extLst>
          </p:cNvPr>
          <p:cNvSpPr/>
          <p:nvPr/>
        </p:nvSpPr>
        <p:spPr>
          <a:xfrm>
            <a:off x="8812194" y="1355315"/>
            <a:ext cx="2947809" cy="502527"/>
          </a:xfrm>
          <a:prstGeom prst="roundRect">
            <a:avLst>
              <a:gd name="adj" fmla="val 50000"/>
            </a:avLst>
          </a:prstGeom>
          <a:solidFill>
            <a:srgbClr val="5B52A3"/>
          </a:solidFill>
          <a:ln>
            <a:noFill/>
          </a:ln>
          <a:effectLst>
            <a:glow rad="12700">
              <a:schemeClr val="accent1">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latin typeface="Palatino Linotype" panose="02040502050505030304" pitchFamily="18" charset="0"/>
              </a:rPr>
              <a:t>      THUẬT TOÁN SỬ DỤNG</a:t>
            </a:r>
            <a:endParaRPr lang="en-US" sz="1400" dirty="0">
              <a:latin typeface="Palatino Linotype" panose="02040502050505030304" pitchFamily="18" charset="0"/>
            </a:endParaRPr>
          </a:p>
        </p:txBody>
      </p:sp>
      <p:grpSp>
        <p:nvGrpSpPr>
          <p:cNvPr id="4" name="Group 3">
            <a:extLst>
              <a:ext uri="{FF2B5EF4-FFF2-40B4-BE49-F238E27FC236}">
                <a16:creationId xmlns:a16="http://schemas.microsoft.com/office/drawing/2014/main" id="{4F6A245D-C8D1-4F88-CCE6-ECAFA9C90051}"/>
              </a:ext>
            </a:extLst>
          </p:cNvPr>
          <p:cNvGrpSpPr/>
          <p:nvPr/>
        </p:nvGrpSpPr>
        <p:grpSpPr>
          <a:xfrm>
            <a:off x="8933942" y="1420477"/>
            <a:ext cx="381487" cy="366551"/>
            <a:chOff x="10106058" y="1359500"/>
            <a:chExt cx="917325" cy="881410"/>
          </a:xfrm>
          <a:effectLst/>
        </p:grpSpPr>
        <p:sp>
          <p:nvSpPr>
            <p:cNvPr id="5" name="Oval 4">
              <a:extLst>
                <a:ext uri="{FF2B5EF4-FFF2-40B4-BE49-F238E27FC236}">
                  <a16:creationId xmlns:a16="http://schemas.microsoft.com/office/drawing/2014/main" id="{65933D3B-1B88-E75F-17B8-4DCE1092C26E}"/>
                </a:ext>
              </a:extLst>
            </p:cNvPr>
            <p:cNvSpPr/>
            <p:nvPr/>
          </p:nvSpPr>
          <p:spPr>
            <a:xfrm>
              <a:off x="10106058" y="1359500"/>
              <a:ext cx="881410" cy="881410"/>
            </a:xfrm>
            <a:prstGeom prst="ellipse">
              <a:avLst/>
            </a:prstGeom>
            <a:solidFill>
              <a:schemeClr val="bg1"/>
            </a:solidFill>
            <a:ln>
              <a:noFill/>
            </a:ln>
            <a:scene3d>
              <a:camera prst="orthographicFront"/>
              <a:lightRig rig="threePt" dir="t"/>
            </a:scene3d>
            <a:sp3d>
              <a:bevelT prst="relaxedInset"/>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35099280-F66C-9145-C84B-47777CA06238}"/>
                </a:ext>
              </a:extLst>
            </p:cNvPr>
            <p:cNvSpPr txBox="1"/>
            <p:nvPr/>
          </p:nvSpPr>
          <p:spPr>
            <a:xfrm>
              <a:off x="10141973" y="1489664"/>
              <a:ext cx="881410" cy="715259"/>
            </a:xfrm>
            <a:prstGeom prst="rect">
              <a:avLst/>
            </a:prstGeom>
            <a:noFill/>
            <a:scene3d>
              <a:camera prst="orthographicFront"/>
              <a:lightRig rig="threePt" dir="t"/>
            </a:scene3d>
            <a:sp3d>
              <a:bevelT prst="relaxedInset"/>
              <a:bevelB w="139700" h="139700" prst="divot"/>
            </a:sp3d>
          </p:spPr>
          <p:txBody>
            <a:bodyPr wrap="square" rtlCol="0">
              <a:spAutoFit/>
            </a:bodyPr>
            <a:lstStyle/>
            <a:p>
              <a:pPr algn="ctr"/>
              <a:r>
                <a:rPr lang="vi-VN" sz="1333"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1333"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0" name="Rectangle: Rounded Corners 9">
            <a:hlinkClick r:id="rId14" action="ppaction://hlinksldjump"/>
            <a:extLst>
              <a:ext uri="{FF2B5EF4-FFF2-40B4-BE49-F238E27FC236}">
                <a16:creationId xmlns:a16="http://schemas.microsoft.com/office/drawing/2014/main" id="{710A9DE8-8FAE-7C6E-60E0-68EECDC37F5B}"/>
              </a:ext>
            </a:extLst>
          </p:cNvPr>
          <p:cNvSpPr/>
          <p:nvPr/>
        </p:nvSpPr>
        <p:spPr>
          <a:xfrm>
            <a:off x="414941" y="1306113"/>
            <a:ext cx="2992567" cy="502527"/>
          </a:xfrm>
          <a:prstGeom prst="roundRect">
            <a:avLst>
              <a:gd name="adj" fmla="val 50000"/>
            </a:avLst>
          </a:prstGeom>
          <a:solidFill>
            <a:srgbClr val="FFA600"/>
          </a:solidFill>
          <a:ln>
            <a:noFill/>
          </a:ln>
          <a:effectLst>
            <a:glow rad="12700">
              <a:schemeClr val="accent1">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853440" rtlCol="0" anchor="ctr"/>
          <a:lstStyle/>
          <a:p>
            <a:pPr algn="ctr"/>
            <a:r>
              <a:rPr lang="en-US" sz="1400" dirty="0">
                <a:latin typeface="Palatino Linotype" panose="02040502050505030304" pitchFamily="18" charset="0"/>
                <a:cs typeface="Arial" panose="020B0604020202020204" pitchFamily="34" charset="0"/>
              </a:rPr>
              <a:t>ĐẶT </a:t>
            </a:r>
            <a:r>
              <a:rPr lang="vi-VN" sz="1400" dirty="0">
                <a:latin typeface="Palatino Linotype" panose="02040502050505030304" pitchFamily="18" charset="0"/>
                <a:cs typeface="Arial" panose="020B0604020202020204" pitchFamily="34" charset="0"/>
              </a:rPr>
              <a:t>V</a:t>
            </a:r>
            <a:r>
              <a:rPr lang="en-US" sz="1400" dirty="0">
                <a:latin typeface="Palatino Linotype" panose="02040502050505030304" pitchFamily="18" charset="0"/>
                <a:cs typeface="Arial" panose="020B0604020202020204" pitchFamily="34" charset="0"/>
              </a:rPr>
              <a:t>ẤN ĐỀ</a:t>
            </a:r>
          </a:p>
        </p:txBody>
      </p:sp>
      <p:grpSp>
        <p:nvGrpSpPr>
          <p:cNvPr id="11" name="Group 10">
            <a:extLst>
              <a:ext uri="{FF2B5EF4-FFF2-40B4-BE49-F238E27FC236}">
                <a16:creationId xmlns:a16="http://schemas.microsoft.com/office/drawing/2014/main" id="{4B51DC05-B9BA-1204-8CBA-920241368855}"/>
              </a:ext>
            </a:extLst>
          </p:cNvPr>
          <p:cNvGrpSpPr/>
          <p:nvPr/>
        </p:nvGrpSpPr>
        <p:grpSpPr>
          <a:xfrm>
            <a:off x="2920098" y="1366346"/>
            <a:ext cx="381487" cy="366551"/>
            <a:chOff x="10106058" y="1359500"/>
            <a:chExt cx="917327" cy="881410"/>
          </a:xfrm>
          <a:effectLst/>
        </p:grpSpPr>
        <p:sp>
          <p:nvSpPr>
            <p:cNvPr id="12" name="Oval 11">
              <a:extLst>
                <a:ext uri="{FF2B5EF4-FFF2-40B4-BE49-F238E27FC236}">
                  <a16:creationId xmlns:a16="http://schemas.microsoft.com/office/drawing/2014/main" id="{5FCD07A0-E6DA-FB8B-1E21-7EC681DC1D60}"/>
                </a:ext>
              </a:extLst>
            </p:cNvPr>
            <p:cNvSpPr/>
            <p:nvPr/>
          </p:nvSpPr>
          <p:spPr>
            <a:xfrm>
              <a:off x="10106058" y="1359500"/>
              <a:ext cx="881410" cy="881410"/>
            </a:xfrm>
            <a:prstGeom prst="ellipse">
              <a:avLst/>
            </a:prstGeom>
            <a:solidFill>
              <a:schemeClr val="bg1"/>
            </a:solidFill>
            <a:ln>
              <a:noFill/>
            </a:ln>
            <a:scene3d>
              <a:camera prst="orthographicFront"/>
              <a:lightRig rig="threePt" dir="t"/>
            </a:scene3d>
            <a:sp3d>
              <a:bevelT prst="relaxedInset"/>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a:extLst>
                <a:ext uri="{FF2B5EF4-FFF2-40B4-BE49-F238E27FC236}">
                  <a16:creationId xmlns:a16="http://schemas.microsoft.com/office/drawing/2014/main" id="{F4559504-4597-BCF1-16A4-2EDB43D95F1D}"/>
                </a:ext>
              </a:extLst>
            </p:cNvPr>
            <p:cNvSpPr txBox="1"/>
            <p:nvPr/>
          </p:nvSpPr>
          <p:spPr>
            <a:xfrm>
              <a:off x="10141976" y="1489664"/>
              <a:ext cx="881409" cy="715259"/>
            </a:xfrm>
            <a:prstGeom prst="rect">
              <a:avLst/>
            </a:prstGeom>
            <a:noFill/>
            <a:scene3d>
              <a:camera prst="orthographicFront"/>
              <a:lightRig rig="threePt" dir="t"/>
            </a:scene3d>
            <a:sp3d>
              <a:bevelT prst="relaxedInset"/>
              <a:bevelB w="139700" h="139700" prst="divot"/>
            </a:sp3d>
          </p:spPr>
          <p:txBody>
            <a:bodyPr wrap="square" rtlCol="0">
              <a:spAutoFit/>
            </a:bodyPr>
            <a:lstStyle/>
            <a:p>
              <a:pPr algn="ctr"/>
              <a:r>
                <a:rPr lang="en-US" sz="1333"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1333"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C915ED2-2F71-C50D-2ADB-05C1D81E32E4}"/>
              </a:ext>
            </a:extLst>
          </p:cNvPr>
          <p:cNvGrpSpPr/>
          <p:nvPr/>
        </p:nvGrpSpPr>
        <p:grpSpPr>
          <a:xfrm>
            <a:off x="3403600" y="1495309"/>
            <a:ext cx="812800" cy="152157"/>
            <a:chOff x="5105400" y="2242963"/>
            <a:chExt cx="1219200" cy="228236"/>
          </a:xfrm>
        </p:grpSpPr>
        <p:cxnSp>
          <p:nvCxnSpPr>
            <p:cNvPr id="22" name="Straight Connector 21">
              <a:extLst>
                <a:ext uri="{FF2B5EF4-FFF2-40B4-BE49-F238E27FC236}">
                  <a16:creationId xmlns:a16="http://schemas.microsoft.com/office/drawing/2014/main" id="{D627D4D4-1D10-87A2-5075-725074F9F13A}"/>
                </a:ext>
              </a:extLst>
            </p:cNvPr>
            <p:cNvCxnSpPr>
              <a:cxnSpLocks/>
            </p:cNvCxnSpPr>
            <p:nvPr/>
          </p:nvCxnSpPr>
          <p:spPr>
            <a:xfrm rot="10800000">
              <a:off x="5105400" y="2336065"/>
              <a:ext cx="1066177" cy="0"/>
            </a:xfrm>
            <a:prstGeom prst="line">
              <a:avLst/>
            </a:prstGeom>
            <a:solidFill>
              <a:srgbClr val="FFA600"/>
            </a:solidFill>
            <a:ln w="28575">
              <a:solidFill>
                <a:srgbClr val="FFA600"/>
              </a:solidFill>
              <a:prstDash val="sysDash"/>
            </a:ln>
          </p:spPr>
          <p:style>
            <a:lnRef idx="1">
              <a:schemeClr val="accent1"/>
            </a:lnRef>
            <a:fillRef idx="0">
              <a:schemeClr val="accent1"/>
            </a:fillRef>
            <a:effectRef idx="0">
              <a:schemeClr val="accent1"/>
            </a:effectRef>
            <a:fontRef idx="minor">
              <a:schemeClr val="tx1"/>
            </a:fontRef>
          </p:style>
        </p:cxnSp>
        <p:sp>
          <p:nvSpPr>
            <p:cNvPr id="24" name="Flowchart: Connector 23">
              <a:extLst>
                <a:ext uri="{FF2B5EF4-FFF2-40B4-BE49-F238E27FC236}">
                  <a16:creationId xmlns:a16="http://schemas.microsoft.com/office/drawing/2014/main" id="{734CF761-3D64-6DB6-3655-4FA615D2FD95}"/>
                </a:ext>
              </a:extLst>
            </p:cNvPr>
            <p:cNvSpPr/>
            <p:nvPr/>
          </p:nvSpPr>
          <p:spPr>
            <a:xfrm>
              <a:off x="6096364" y="2242963"/>
              <a:ext cx="228236" cy="228236"/>
            </a:xfrm>
            <a:prstGeom prst="flowChartConnector">
              <a:avLst/>
            </a:prstGeom>
            <a:solidFill>
              <a:srgbClr val="FFA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41" name="Group 40">
            <a:extLst>
              <a:ext uri="{FF2B5EF4-FFF2-40B4-BE49-F238E27FC236}">
                <a16:creationId xmlns:a16="http://schemas.microsoft.com/office/drawing/2014/main" id="{2F23F408-EE51-3EBA-463D-70AE4993A9CE}"/>
              </a:ext>
            </a:extLst>
          </p:cNvPr>
          <p:cNvGrpSpPr/>
          <p:nvPr/>
        </p:nvGrpSpPr>
        <p:grpSpPr>
          <a:xfrm>
            <a:off x="7969620" y="1554464"/>
            <a:ext cx="811414" cy="152157"/>
            <a:chOff x="11954430" y="2331695"/>
            <a:chExt cx="1217121" cy="228236"/>
          </a:xfrm>
        </p:grpSpPr>
        <p:cxnSp>
          <p:nvCxnSpPr>
            <p:cNvPr id="1027" name="Straight Connector 1026">
              <a:extLst>
                <a:ext uri="{FF2B5EF4-FFF2-40B4-BE49-F238E27FC236}">
                  <a16:creationId xmlns:a16="http://schemas.microsoft.com/office/drawing/2014/main" id="{C2139511-4128-FAD6-D07A-C808886452E8}"/>
                </a:ext>
              </a:extLst>
            </p:cNvPr>
            <p:cNvCxnSpPr>
              <a:cxnSpLocks/>
            </p:cNvCxnSpPr>
            <p:nvPr/>
          </p:nvCxnSpPr>
          <p:spPr>
            <a:xfrm>
              <a:off x="12105374" y="2426205"/>
              <a:ext cx="1066177" cy="0"/>
            </a:xfrm>
            <a:prstGeom prst="line">
              <a:avLst/>
            </a:prstGeom>
            <a:solidFill>
              <a:srgbClr val="FFA600"/>
            </a:solidFill>
            <a:ln w="28575">
              <a:solidFill>
                <a:srgbClr val="5B52A3"/>
              </a:solidFill>
              <a:prstDash val="sysDash"/>
            </a:ln>
          </p:spPr>
          <p:style>
            <a:lnRef idx="1">
              <a:schemeClr val="accent1"/>
            </a:lnRef>
            <a:fillRef idx="0">
              <a:schemeClr val="accent1"/>
            </a:fillRef>
            <a:effectRef idx="0">
              <a:schemeClr val="accent1"/>
            </a:effectRef>
            <a:fontRef idx="minor">
              <a:schemeClr val="tx1"/>
            </a:fontRef>
          </p:style>
        </p:cxnSp>
        <p:sp>
          <p:nvSpPr>
            <p:cNvPr id="35" name="Flowchart: Connector 34">
              <a:extLst>
                <a:ext uri="{FF2B5EF4-FFF2-40B4-BE49-F238E27FC236}">
                  <a16:creationId xmlns:a16="http://schemas.microsoft.com/office/drawing/2014/main" id="{893D33C1-470E-84FE-0542-B0EE7D69EEC2}"/>
                </a:ext>
              </a:extLst>
            </p:cNvPr>
            <p:cNvSpPr/>
            <p:nvPr/>
          </p:nvSpPr>
          <p:spPr>
            <a:xfrm>
              <a:off x="11954430" y="2331695"/>
              <a:ext cx="228236" cy="228236"/>
            </a:xfrm>
            <a:prstGeom prst="flowChartConnector">
              <a:avLst/>
            </a:prstGeom>
            <a:solidFill>
              <a:srgbClr val="5B52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42" name="Rectangle: Rounded Corners 41">
            <a:hlinkClick r:id="rId15" action="ppaction://hlinksldjump"/>
            <a:extLst>
              <a:ext uri="{FF2B5EF4-FFF2-40B4-BE49-F238E27FC236}">
                <a16:creationId xmlns:a16="http://schemas.microsoft.com/office/drawing/2014/main" id="{E96BA20F-7416-DEC2-BB8E-14BE3A0847A9}"/>
              </a:ext>
            </a:extLst>
          </p:cNvPr>
          <p:cNvSpPr/>
          <p:nvPr/>
        </p:nvSpPr>
        <p:spPr>
          <a:xfrm>
            <a:off x="414940" y="4981963"/>
            <a:ext cx="3087909" cy="502527"/>
          </a:xfrm>
          <a:prstGeom prst="roundRect">
            <a:avLst>
              <a:gd name="adj" fmla="val 50000"/>
            </a:avLst>
          </a:prstGeom>
          <a:solidFill>
            <a:srgbClr val="9B6CB0"/>
          </a:solidFill>
          <a:ln>
            <a:noFill/>
          </a:ln>
          <a:effectLst>
            <a:glow rad="12700">
              <a:schemeClr val="accent1">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243840" rIns="0" rtlCol="0" anchor="ctr"/>
          <a:lstStyle/>
          <a:p>
            <a:pPr algn="ctr"/>
            <a:r>
              <a:rPr lang="vi-VN" sz="1400" dirty="0">
                <a:latin typeface="Palatino Linotype" panose="02040502050505030304" pitchFamily="18" charset="0"/>
              </a:rPr>
              <a:t>HỆ ĐIỀU </a:t>
            </a:r>
            <a:r>
              <a:rPr lang="vi-VN" sz="1400" dirty="0" smtClean="0">
                <a:latin typeface="Palatino Linotype" panose="02040502050505030304" pitchFamily="18" charset="0"/>
              </a:rPr>
              <a:t>HÀNH,  </a:t>
            </a:r>
            <a:endParaRPr lang="vi-VN" sz="1400" dirty="0">
              <a:latin typeface="Palatino Linotype" panose="02040502050505030304" pitchFamily="18" charset="0"/>
            </a:endParaRPr>
          </a:p>
          <a:p>
            <a:r>
              <a:rPr lang="vi-VN" sz="1400" dirty="0">
                <a:latin typeface="Palatino Linotype" panose="02040502050505030304" pitchFamily="18" charset="0"/>
              </a:rPr>
              <a:t>PHẦN </a:t>
            </a:r>
            <a:r>
              <a:rPr lang="vi-VN" sz="1400" dirty="0" smtClean="0">
                <a:latin typeface="Palatino Linotype" panose="02040502050505030304" pitchFamily="18" charset="0"/>
              </a:rPr>
              <a:t>MỀM VÀ ARDUINO</a:t>
            </a:r>
            <a:endParaRPr lang="en-US" sz="1400" dirty="0">
              <a:latin typeface="Palatino Linotype" panose="02040502050505030304" pitchFamily="18" charset="0"/>
            </a:endParaRPr>
          </a:p>
        </p:txBody>
      </p:sp>
      <p:grpSp>
        <p:nvGrpSpPr>
          <p:cNvPr id="43" name="Group 42">
            <a:extLst>
              <a:ext uri="{FF2B5EF4-FFF2-40B4-BE49-F238E27FC236}">
                <a16:creationId xmlns:a16="http://schemas.microsoft.com/office/drawing/2014/main" id="{84459CF9-C4D1-9CD4-4CB2-2251EE5BF1CC}"/>
              </a:ext>
            </a:extLst>
          </p:cNvPr>
          <p:cNvGrpSpPr/>
          <p:nvPr/>
        </p:nvGrpSpPr>
        <p:grpSpPr>
          <a:xfrm>
            <a:off x="3015439" y="5042195"/>
            <a:ext cx="381487" cy="366551"/>
            <a:chOff x="10106058" y="1359500"/>
            <a:chExt cx="917327" cy="881410"/>
          </a:xfrm>
          <a:effectLst/>
        </p:grpSpPr>
        <p:sp>
          <p:nvSpPr>
            <p:cNvPr id="44" name="Oval 43">
              <a:extLst>
                <a:ext uri="{FF2B5EF4-FFF2-40B4-BE49-F238E27FC236}">
                  <a16:creationId xmlns:a16="http://schemas.microsoft.com/office/drawing/2014/main" id="{ED0D0BA9-978E-B08C-C333-5B4757F0385E}"/>
                </a:ext>
              </a:extLst>
            </p:cNvPr>
            <p:cNvSpPr/>
            <p:nvPr/>
          </p:nvSpPr>
          <p:spPr>
            <a:xfrm>
              <a:off x="10106058" y="1359500"/>
              <a:ext cx="881410" cy="881410"/>
            </a:xfrm>
            <a:prstGeom prst="ellipse">
              <a:avLst/>
            </a:prstGeom>
            <a:solidFill>
              <a:schemeClr val="bg1"/>
            </a:solidFill>
            <a:ln>
              <a:noFill/>
            </a:ln>
            <a:scene3d>
              <a:camera prst="orthographicFront"/>
              <a:lightRig rig="threePt" dir="t"/>
            </a:scene3d>
            <a:sp3d>
              <a:bevelT prst="relaxedInset"/>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BE8433F-F5D9-F069-DFAF-B37726365096}"/>
                </a:ext>
              </a:extLst>
            </p:cNvPr>
            <p:cNvSpPr txBox="1"/>
            <p:nvPr/>
          </p:nvSpPr>
          <p:spPr>
            <a:xfrm>
              <a:off x="10141976" y="1489664"/>
              <a:ext cx="881409" cy="715259"/>
            </a:xfrm>
            <a:prstGeom prst="rect">
              <a:avLst/>
            </a:prstGeom>
            <a:noFill/>
            <a:scene3d>
              <a:camera prst="orthographicFront"/>
              <a:lightRig rig="threePt" dir="t"/>
            </a:scene3d>
            <a:sp3d>
              <a:bevelT prst="relaxedInset"/>
              <a:bevelB w="139700" h="139700" prst="divot"/>
            </a:sp3d>
          </p:spPr>
          <p:txBody>
            <a:bodyPr wrap="square" rtlCol="0">
              <a:spAutoFit/>
            </a:bodyPr>
            <a:lstStyle/>
            <a:p>
              <a:pPr algn="ctr"/>
              <a:r>
                <a:rPr lang="vi-VN" sz="1333"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1333"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8EAF3B98-969E-16F2-A990-CAB34F5F8F47}"/>
              </a:ext>
            </a:extLst>
          </p:cNvPr>
          <p:cNvGrpSpPr/>
          <p:nvPr/>
        </p:nvGrpSpPr>
        <p:grpSpPr>
          <a:xfrm>
            <a:off x="3502850" y="5154404"/>
            <a:ext cx="806193" cy="152157"/>
            <a:chOff x="5111262" y="2217831"/>
            <a:chExt cx="1209290" cy="228236"/>
          </a:xfrm>
        </p:grpSpPr>
        <p:cxnSp>
          <p:nvCxnSpPr>
            <p:cNvPr id="47" name="Straight Connector 46">
              <a:extLst>
                <a:ext uri="{FF2B5EF4-FFF2-40B4-BE49-F238E27FC236}">
                  <a16:creationId xmlns:a16="http://schemas.microsoft.com/office/drawing/2014/main" id="{17466701-8614-04F8-54DF-62B5A9F0D7B7}"/>
                </a:ext>
              </a:extLst>
            </p:cNvPr>
            <p:cNvCxnSpPr>
              <a:cxnSpLocks/>
              <a:stCxn id="1245" idx="7"/>
              <a:endCxn id="42" idx="3"/>
            </p:cNvCxnSpPr>
            <p:nvPr/>
          </p:nvCxnSpPr>
          <p:spPr>
            <a:xfrm flipH="1">
              <a:off x="5111262" y="2332990"/>
              <a:ext cx="1147576" cy="3075"/>
            </a:xfrm>
            <a:prstGeom prst="line">
              <a:avLst/>
            </a:prstGeom>
            <a:solidFill>
              <a:srgbClr val="FFA600"/>
            </a:solidFill>
            <a:ln w="28575">
              <a:solidFill>
                <a:srgbClr val="9B6CB0"/>
              </a:solidFill>
              <a:prstDash val="sysDash"/>
            </a:ln>
          </p:spPr>
          <p:style>
            <a:lnRef idx="1">
              <a:schemeClr val="accent1"/>
            </a:lnRef>
            <a:fillRef idx="0">
              <a:schemeClr val="accent1"/>
            </a:fillRef>
            <a:effectRef idx="0">
              <a:schemeClr val="accent1"/>
            </a:effectRef>
            <a:fontRef idx="minor">
              <a:schemeClr val="tx1"/>
            </a:fontRef>
          </p:style>
        </p:cxnSp>
        <p:sp>
          <p:nvSpPr>
            <p:cNvPr id="48" name="Flowchart: Connector 47">
              <a:extLst>
                <a:ext uri="{FF2B5EF4-FFF2-40B4-BE49-F238E27FC236}">
                  <a16:creationId xmlns:a16="http://schemas.microsoft.com/office/drawing/2014/main" id="{21CADEE4-F204-D4B0-4D04-652B37D837D3}"/>
                </a:ext>
              </a:extLst>
            </p:cNvPr>
            <p:cNvSpPr/>
            <p:nvPr/>
          </p:nvSpPr>
          <p:spPr>
            <a:xfrm>
              <a:off x="6092316" y="2217831"/>
              <a:ext cx="228236" cy="228236"/>
            </a:xfrm>
            <a:prstGeom prst="flowChartConnector">
              <a:avLst/>
            </a:prstGeom>
            <a:solidFill>
              <a:srgbClr val="9B6C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49" name="Rectangle: Rounded Corners 48">
            <a:hlinkClick r:id="rId16" action="ppaction://hlinksldjump"/>
            <a:extLst>
              <a:ext uri="{FF2B5EF4-FFF2-40B4-BE49-F238E27FC236}">
                <a16:creationId xmlns:a16="http://schemas.microsoft.com/office/drawing/2014/main" id="{84D35B83-13C8-FEEB-FECD-6234E48A77CA}"/>
              </a:ext>
            </a:extLst>
          </p:cNvPr>
          <p:cNvSpPr/>
          <p:nvPr/>
        </p:nvSpPr>
        <p:spPr>
          <a:xfrm>
            <a:off x="8688984" y="4969863"/>
            <a:ext cx="3071018" cy="502527"/>
          </a:xfrm>
          <a:prstGeom prst="roundRect">
            <a:avLst>
              <a:gd name="adj" fmla="val 50000"/>
            </a:avLst>
          </a:prstGeom>
          <a:solidFill>
            <a:srgbClr val="9BCA3E"/>
          </a:solidFill>
          <a:ln>
            <a:noFill/>
          </a:ln>
          <a:effectLst>
            <a:glow rad="12700">
              <a:schemeClr val="accent1">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243840" rtlCol="0" anchor="ctr"/>
          <a:lstStyle/>
          <a:p>
            <a:pPr algn="ctr"/>
            <a:r>
              <a:rPr lang="vi-VN" sz="1400" dirty="0">
                <a:latin typeface="Palatino Linotype" panose="02040502050505030304" pitchFamily="18" charset="0"/>
              </a:rPr>
              <a:t>KẾT LUẬN VÀ PHƯƠNG</a:t>
            </a:r>
          </a:p>
          <a:p>
            <a:pPr algn="ctr"/>
            <a:r>
              <a:rPr lang="vi-VN" sz="1400" dirty="0">
                <a:latin typeface="Palatino Linotype" panose="02040502050505030304" pitchFamily="18" charset="0"/>
              </a:rPr>
              <a:t> HƯỚNG PHÁT TRIỂN</a:t>
            </a:r>
            <a:endParaRPr lang="en-US" sz="1400" dirty="0">
              <a:latin typeface="Palatino Linotype" panose="02040502050505030304" pitchFamily="18" charset="0"/>
            </a:endParaRPr>
          </a:p>
        </p:txBody>
      </p:sp>
      <p:grpSp>
        <p:nvGrpSpPr>
          <p:cNvPr id="50" name="Group 49">
            <a:extLst>
              <a:ext uri="{FF2B5EF4-FFF2-40B4-BE49-F238E27FC236}">
                <a16:creationId xmlns:a16="http://schemas.microsoft.com/office/drawing/2014/main" id="{6C5FB546-F9E6-534C-E81D-2B6D91B673C4}"/>
              </a:ext>
            </a:extLst>
          </p:cNvPr>
          <p:cNvGrpSpPr/>
          <p:nvPr/>
        </p:nvGrpSpPr>
        <p:grpSpPr>
          <a:xfrm>
            <a:off x="8816249" y="5035025"/>
            <a:ext cx="381487" cy="366551"/>
            <a:chOff x="10106058" y="1359500"/>
            <a:chExt cx="917327" cy="881410"/>
          </a:xfrm>
          <a:effectLst/>
        </p:grpSpPr>
        <p:sp>
          <p:nvSpPr>
            <p:cNvPr id="51" name="Oval 50">
              <a:extLst>
                <a:ext uri="{FF2B5EF4-FFF2-40B4-BE49-F238E27FC236}">
                  <a16:creationId xmlns:a16="http://schemas.microsoft.com/office/drawing/2014/main" id="{94F441BF-2EC0-B1D9-38F7-F575C7C62766}"/>
                </a:ext>
              </a:extLst>
            </p:cNvPr>
            <p:cNvSpPr/>
            <p:nvPr/>
          </p:nvSpPr>
          <p:spPr>
            <a:xfrm>
              <a:off x="10106058" y="1359500"/>
              <a:ext cx="881410" cy="881410"/>
            </a:xfrm>
            <a:prstGeom prst="ellipse">
              <a:avLst/>
            </a:prstGeom>
            <a:solidFill>
              <a:schemeClr val="bg1"/>
            </a:solidFill>
            <a:ln>
              <a:noFill/>
            </a:ln>
            <a:scene3d>
              <a:camera prst="orthographicFront"/>
              <a:lightRig rig="threePt" dir="t"/>
            </a:scene3d>
            <a:sp3d>
              <a:bevelT prst="relaxedInset"/>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2" name="TextBox 51">
              <a:extLst>
                <a:ext uri="{FF2B5EF4-FFF2-40B4-BE49-F238E27FC236}">
                  <a16:creationId xmlns:a16="http://schemas.microsoft.com/office/drawing/2014/main" id="{7A2839BC-46C4-75D1-4125-B4AA9CEF5741}"/>
                </a:ext>
              </a:extLst>
            </p:cNvPr>
            <p:cNvSpPr txBox="1"/>
            <p:nvPr/>
          </p:nvSpPr>
          <p:spPr>
            <a:xfrm>
              <a:off x="10141976" y="1489664"/>
              <a:ext cx="881409" cy="715259"/>
            </a:xfrm>
            <a:prstGeom prst="rect">
              <a:avLst/>
            </a:prstGeom>
            <a:noFill/>
            <a:scene3d>
              <a:camera prst="orthographicFront"/>
              <a:lightRig rig="threePt" dir="t"/>
            </a:scene3d>
            <a:sp3d>
              <a:bevelT prst="relaxedInset"/>
              <a:bevelB w="139700" h="139700" prst="divot"/>
            </a:sp3d>
          </p:spPr>
          <p:txBody>
            <a:bodyPr wrap="square" rtlCol="0">
              <a:spAutoFit/>
            </a:bodyPr>
            <a:lstStyle/>
            <a:p>
              <a:pPr algn="ctr"/>
              <a:r>
                <a:rPr lang="vi-VN" sz="1333"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1333"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E65ED8FD-E010-63C6-AB2F-377C3E9992C6}"/>
              </a:ext>
            </a:extLst>
          </p:cNvPr>
          <p:cNvGrpSpPr/>
          <p:nvPr/>
        </p:nvGrpSpPr>
        <p:grpSpPr>
          <a:xfrm>
            <a:off x="7843164" y="5148467"/>
            <a:ext cx="844933" cy="152157"/>
            <a:chOff x="11950228" y="2300878"/>
            <a:chExt cx="1221323" cy="228236"/>
          </a:xfrm>
        </p:grpSpPr>
        <p:cxnSp>
          <p:nvCxnSpPr>
            <p:cNvPr id="54" name="Straight Connector 53">
              <a:extLst>
                <a:ext uri="{FF2B5EF4-FFF2-40B4-BE49-F238E27FC236}">
                  <a16:creationId xmlns:a16="http://schemas.microsoft.com/office/drawing/2014/main" id="{8807ED81-A731-8564-FAC8-A212A0771306}"/>
                </a:ext>
              </a:extLst>
            </p:cNvPr>
            <p:cNvCxnSpPr>
              <a:cxnSpLocks/>
            </p:cNvCxnSpPr>
            <p:nvPr/>
          </p:nvCxnSpPr>
          <p:spPr>
            <a:xfrm>
              <a:off x="12105374" y="2426205"/>
              <a:ext cx="1066177" cy="0"/>
            </a:xfrm>
            <a:prstGeom prst="line">
              <a:avLst/>
            </a:prstGeom>
            <a:solidFill>
              <a:srgbClr val="FFA600"/>
            </a:solidFill>
            <a:ln w="28575">
              <a:solidFill>
                <a:srgbClr val="9BCA3E"/>
              </a:solidFill>
              <a:prstDash val="sysDash"/>
            </a:ln>
          </p:spPr>
          <p:style>
            <a:lnRef idx="1">
              <a:schemeClr val="accent1"/>
            </a:lnRef>
            <a:fillRef idx="0">
              <a:schemeClr val="accent1"/>
            </a:fillRef>
            <a:effectRef idx="0">
              <a:schemeClr val="accent1"/>
            </a:effectRef>
            <a:fontRef idx="minor">
              <a:schemeClr val="tx1"/>
            </a:fontRef>
          </p:style>
        </p:cxnSp>
        <p:sp>
          <p:nvSpPr>
            <p:cNvPr id="56" name="Flowchart: Connector 55">
              <a:extLst>
                <a:ext uri="{FF2B5EF4-FFF2-40B4-BE49-F238E27FC236}">
                  <a16:creationId xmlns:a16="http://schemas.microsoft.com/office/drawing/2014/main" id="{F4E9CE57-5B8E-0150-C686-8FDDA455350F}"/>
                </a:ext>
              </a:extLst>
            </p:cNvPr>
            <p:cNvSpPr/>
            <p:nvPr/>
          </p:nvSpPr>
          <p:spPr>
            <a:xfrm>
              <a:off x="11950228" y="2300878"/>
              <a:ext cx="228236" cy="228236"/>
            </a:xfrm>
            <a:prstGeom prst="flowChartConnector">
              <a:avLst/>
            </a:prstGeom>
            <a:solidFill>
              <a:srgbClr val="9BCA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57" name="Rectangle: Rounded Corners 56">
            <a:hlinkClick r:id="rId17" action="ppaction://hlinksldjump"/>
            <a:extLst>
              <a:ext uri="{FF2B5EF4-FFF2-40B4-BE49-F238E27FC236}">
                <a16:creationId xmlns:a16="http://schemas.microsoft.com/office/drawing/2014/main" id="{DBB8DD7D-728B-5EBC-4693-CE92B14D3931}"/>
              </a:ext>
            </a:extLst>
          </p:cNvPr>
          <p:cNvSpPr/>
          <p:nvPr/>
        </p:nvSpPr>
        <p:spPr>
          <a:xfrm>
            <a:off x="8933942" y="3829787"/>
            <a:ext cx="2826060" cy="502527"/>
          </a:xfrm>
          <a:prstGeom prst="roundRect">
            <a:avLst>
              <a:gd name="adj" fmla="val 50000"/>
            </a:avLst>
          </a:prstGeom>
          <a:solidFill>
            <a:srgbClr val="71C6A4"/>
          </a:solidFill>
          <a:ln>
            <a:noFill/>
          </a:ln>
          <a:effectLst>
            <a:glow rad="12700">
              <a:schemeClr val="accent1">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67" dirty="0">
                <a:latin typeface="Palatino Linotype" panose="02040502050505030304" pitchFamily="18" charset="0"/>
              </a:rPr>
              <a:t>         KẾT QUẢ THỰC NGHIỆM</a:t>
            </a:r>
            <a:endParaRPr lang="en-US" sz="1367" dirty="0">
              <a:latin typeface="Palatino Linotype" panose="02040502050505030304" pitchFamily="18" charset="0"/>
            </a:endParaRPr>
          </a:p>
        </p:txBody>
      </p:sp>
      <p:grpSp>
        <p:nvGrpSpPr>
          <p:cNvPr id="58" name="Group 57">
            <a:extLst>
              <a:ext uri="{FF2B5EF4-FFF2-40B4-BE49-F238E27FC236}">
                <a16:creationId xmlns:a16="http://schemas.microsoft.com/office/drawing/2014/main" id="{6D7E2293-6DEB-9951-0F43-30BE079D9858}"/>
              </a:ext>
            </a:extLst>
          </p:cNvPr>
          <p:cNvGrpSpPr/>
          <p:nvPr/>
        </p:nvGrpSpPr>
        <p:grpSpPr>
          <a:xfrm>
            <a:off x="9061207" y="3894949"/>
            <a:ext cx="381487" cy="366551"/>
            <a:chOff x="10106058" y="1359500"/>
            <a:chExt cx="917327" cy="881410"/>
          </a:xfrm>
          <a:effectLst/>
        </p:grpSpPr>
        <p:sp>
          <p:nvSpPr>
            <p:cNvPr id="59" name="Oval 58">
              <a:extLst>
                <a:ext uri="{FF2B5EF4-FFF2-40B4-BE49-F238E27FC236}">
                  <a16:creationId xmlns:a16="http://schemas.microsoft.com/office/drawing/2014/main" id="{48F44CFC-0281-91DC-8BF3-EDB9CEF7C54F}"/>
                </a:ext>
              </a:extLst>
            </p:cNvPr>
            <p:cNvSpPr/>
            <p:nvPr/>
          </p:nvSpPr>
          <p:spPr>
            <a:xfrm>
              <a:off x="10106058" y="1359500"/>
              <a:ext cx="881410" cy="881410"/>
            </a:xfrm>
            <a:prstGeom prst="ellipse">
              <a:avLst/>
            </a:prstGeom>
            <a:solidFill>
              <a:schemeClr val="bg1"/>
            </a:solidFill>
            <a:ln>
              <a:noFill/>
            </a:ln>
            <a:scene3d>
              <a:camera prst="orthographicFront"/>
              <a:lightRig rig="threePt" dir="t"/>
            </a:scene3d>
            <a:sp3d>
              <a:bevelT prst="relaxedInset"/>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0" name="TextBox 59">
              <a:extLst>
                <a:ext uri="{FF2B5EF4-FFF2-40B4-BE49-F238E27FC236}">
                  <a16:creationId xmlns:a16="http://schemas.microsoft.com/office/drawing/2014/main" id="{C80A1D88-B7A8-720D-BE56-56C66FC50EE4}"/>
                </a:ext>
              </a:extLst>
            </p:cNvPr>
            <p:cNvSpPr txBox="1"/>
            <p:nvPr/>
          </p:nvSpPr>
          <p:spPr>
            <a:xfrm>
              <a:off x="10141976" y="1489664"/>
              <a:ext cx="881409" cy="715259"/>
            </a:xfrm>
            <a:prstGeom prst="rect">
              <a:avLst/>
            </a:prstGeom>
            <a:noFill/>
            <a:scene3d>
              <a:camera prst="orthographicFront"/>
              <a:lightRig rig="threePt" dir="t"/>
            </a:scene3d>
            <a:sp3d>
              <a:bevelT prst="relaxedInset"/>
              <a:bevelB w="139700" h="139700" prst="divot"/>
            </a:sp3d>
          </p:spPr>
          <p:txBody>
            <a:bodyPr wrap="square" rtlCol="0">
              <a:spAutoFit/>
            </a:bodyPr>
            <a:lstStyle/>
            <a:p>
              <a:pPr algn="ctr"/>
              <a:r>
                <a:rPr lang="vi-VN" sz="1333"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1333"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B3B17695-F97D-A145-486D-B6C47761CF78}"/>
              </a:ext>
            </a:extLst>
          </p:cNvPr>
          <p:cNvGrpSpPr/>
          <p:nvPr/>
        </p:nvGrpSpPr>
        <p:grpSpPr>
          <a:xfrm>
            <a:off x="8537446" y="3996592"/>
            <a:ext cx="420662" cy="152157"/>
            <a:chOff x="11935668" y="2312087"/>
            <a:chExt cx="630993" cy="228236"/>
          </a:xfrm>
        </p:grpSpPr>
        <p:cxnSp>
          <p:nvCxnSpPr>
            <p:cNvPr id="62" name="Straight Connector 61">
              <a:extLst>
                <a:ext uri="{FF2B5EF4-FFF2-40B4-BE49-F238E27FC236}">
                  <a16:creationId xmlns:a16="http://schemas.microsoft.com/office/drawing/2014/main" id="{9EAEBFA1-E924-347F-ED77-FB4F5A8775BB}"/>
                </a:ext>
              </a:extLst>
            </p:cNvPr>
            <p:cNvCxnSpPr>
              <a:cxnSpLocks/>
            </p:cNvCxnSpPr>
            <p:nvPr/>
          </p:nvCxnSpPr>
          <p:spPr>
            <a:xfrm>
              <a:off x="12105374" y="2426205"/>
              <a:ext cx="461287" cy="0"/>
            </a:xfrm>
            <a:prstGeom prst="line">
              <a:avLst/>
            </a:prstGeom>
            <a:solidFill>
              <a:srgbClr val="FFA600"/>
            </a:solidFill>
            <a:ln w="28575">
              <a:solidFill>
                <a:srgbClr val="71C6A4"/>
              </a:solidFill>
              <a:prstDash val="sysDash"/>
            </a:ln>
          </p:spPr>
          <p:style>
            <a:lnRef idx="1">
              <a:schemeClr val="accent1"/>
            </a:lnRef>
            <a:fillRef idx="0">
              <a:schemeClr val="accent1"/>
            </a:fillRef>
            <a:effectRef idx="0">
              <a:schemeClr val="accent1"/>
            </a:effectRef>
            <a:fontRef idx="minor">
              <a:schemeClr val="tx1"/>
            </a:fontRef>
          </p:style>
        </p:cxnSp>
        <p:sp>
          <p:nvSpPr>
            <p:cNvPr id="63" name="Flowchart: Connector 62">
              <a:extLst>
                <a:ext uri="{FF2B5EF4-FFF2-40B4-BE49-F238E27FC236}">
                  <a16:creationId xmlns:a16="http://schemas.microsoft.com/office/drawing/2014/main" id="{6549E5E5-FFDF-8D38-E7A6-2F7DB8B2EC88}"/>
                </a:ext>
              </a:extLst>
            </p:cNvPr>
            <p:cNvSpPr/>
            <p:nvPr/>
          </p:nvSpPr>
          <p:spPr>
            <a:xfrm>
              <a:off x="11935668" y="2312087"/>
              <a:ext cx="228236" cy="228236"/>
            </a:xfrm>
            <a:prstGeom prst="flowChartConnector">
              <a:avLst/>
            </a:prstGeom>
            <a:solidFill>
              <a:srgbClr val="71C6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65" name="Rectangle: Rounded Corners 64">
            <a:hlinkClick r:id="rId18" action="ppaction://hlinksldjump"/>
            <a:extLst>
              <a:ext uri="{FF2B5EF4-FFF2-40B4-BE49-F238E27FC236}">
                <a16:creationId xmlns:a16="http://schemas.microsoft.com/office/drawing/2014/main" id="{D7E93C95-6ACD-58AC-8B19-9B1067697C75}"/>
              </a:ext>
            </a:extLst>
          </p:cNvPr>
          <p:cNvSpPr/>
          <p:nvPr/>
        </p:nvSpPr>
        <p:spPr>
          <a:xfrm>
            <a:off x="414941" y="3120747"/>
            <a:ext cx="2683859" cy="502527"/>
          </a:xfrm>
          <a:prstGeom prst="roundRect">
            <a:avLst>
              <a:gd name="adj" fmla="val 50000"/>
            </a:avLst>
          </a:prstGeom>
          <a:solidFill>
            <a:srgbClr val="F15F90"/>
          </a:solidFill>
          <a:ln>
            <a:noFill/>
          </a:ln>
          <a:effectLst>
            <a:glow rad="12700">
              <a:schemeClr val="accent1">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Ins="121920" rtlCol="0" anchor="ctr"/>
          <a:lstStyle/>
          <a:p>
            <a:pPr algn="ctr"/>
            <a:r>
              <a:rPr lang="vi-VN" sz="1400" dirty="0">
                <a:latin typeface="Palatino Linotype" panose="02040502050505030304" pitchFamily="18" charset="0"/>
              </a:rPr>
              <a:t>HỆ THỐNG CƠ KHÍ</a:t>
            </a:r>
            <a:endParaRPr lang="en-US" sz="1400" dirty="0">
              <a:latin typeface="Palatino Linotype" panose="02040502050505030304" pitchFamily="18" charset="0"/>
            </a:endParaRPr>
          </a:p>
        </p:txBody>
      </p:sp>
      <p:grpSp>
        <p:nvGrpSpPr>
          <p:cNvPr id="66" name="Group 65">
            <a:extLst>
              <a:ext uri="{FF2B5EF4-FFF2-40B4-BE49-F238E27FC236}">
                <a16:creationId xmlns:a16="http://schemas.microsoft.com/office/drawing/2014/main" id="{3D585C70-872C-CE5F-1A44-A6AE2186DD1B}"/>
              </a:ext>
            </a:extLst>
          </p:cNvPr>
          <p:cNvGrpSpPr/>
          <p:nvPr/>
        </p:nvGrpSpPr>
        <p:grpSpPr>
          <a:xfrm>
            <a:off x="2611391" y="3180980"/>
            <a:ext cx="381487" cy="366551"/>
            <a:chOff x="10106058" y="1359500"/>
            <a:chExt cx="917327" cy="881410"/>
          </a:xfrm>
          <a:effectLst/>
        </p:grpSpPr>
        <p:sp>
          <p:nvSpPr>
            <p:cNvPr id="67" name="Oval 66">
              <a:extLst>
                <a:ext uri="{FF2B5EF4-FFF2-40B4-BE49-F238E27FC236}">
                  <a16:creationId xmlns:a16="http://schemas.microsoft.com/office/drawing/2014/main" id="{A50AEF94-AEE6-A658-8B2C-FBBA82D826E7}"/>
                </a:ext>
              </a:extLst>
            </p:cNvPr>
            <p:cNvSpPr/>
            <p:nvPr/>
          </p:nvSpPr>
          <p:spPr>
            <a:xfrm>
              <a:off x="10106058" y="1359500"/>
              <a:ext cx="881410" cy="881410"/>
            </a:xfrm>
            <a:prstGeom prst="ellipse">
              <a:avLst/>
            </a:prstGeom>
            <a:solidFill>
              <a:schemeClr val="bg1"/>
            </a:solidFill>
            <a:ln>
              <a:noFill/>
            </a:ln>
            <a:scene3d>
              <a:camera prst="orthographicFront"/>
              <a:lightRig rig="threePt" dir="t"/>
            </a:scene3d>
            <a:sp3d>
              <a:bevelT prst="relaxedInset"/>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TextBox 67">
              <a:extLst>
                <a:ext uri="{FF2B5EF4-FFF2-40B4-BE49-F238E27FC236}">
                  <a16:creationId xmlns:a16="http://schemas.microsoft.com/office/drawing/2014/main" id="{024A9BD8-4E79-27AF-A466-6735EE9F1B9B}"/>
                </a:ext>
              </a:extLst>
            </p:cNvPr>
            <p:cNvSpPr txBox="1"/>
            <p:nvPr/>
          </p:nvSpPr>
          <p:spPr>
            <a:xfrm>
              <a:off x="10141976" y="1489664"/>
              <a:ext cx="881409" cy="715259"/>
            </a:xfrm>
            <a:prstGeom prst="rect">
              <a:avLst/>
            </a:prstGeom>
            <a:noFill/>
            <a:scene3d>
              <a:camera prst="orthographicFront"/>
              <a:lightRig rig="threePt" dir="t"/>
            </a:scene3d>
            <a:sp3d>
              <a:bevelT prst="relaxedInset"/>
              <a:bevelB w="139700" h="139700" prst="divot"/>
            </a:sp3d>
          </p:spPr>
          <p:txBody>
            <a:bodyPr wrap="square" rtlCol="0">
              <a:spAutoFit/>
            </a:bodyPr>
            <a:lstStyle/>
            <a:p>
              <a:pPr algn="ctr"/>
              <a:r>
                <a:rPr lang="vi-VN" sz="1333"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1333"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75" name="Group 74">
            <a:extLst>
              <a:ext uri="{FF2B5EF4-FFF2-40B4-BE49-F238E27FC236}">
                <a16:creationId xmlns:a16="http://schemas.microsoft.com/office/drawing/2014/main" id="{26CF27D4-72C6-CAB6-82BD-B4FAD1EF8A29}"/>
              </a:ext>
            </a:extLst>
          </p:cNvPr>
          <p:cNvGrpSpPr/>
          <p:nvPr/>
        </p:nvGrpSpPr>
        <p:grpSpPr>
          <a:xfrm>
            <a:off x="3089402" y="3309943"/>
            <a:ext cx="429998" cy="152157"/>
            <a:chOff x="4634102" y="4964914"/>
            <a:chExt cx="644997" cy="228236"/>
          </a:xfrm>
        </p:grpSpPr>
        <p:cxnSp>
          <p:nvCxnSpPr>
            <p:cNvPr id="74" name="Straight Connector 73">
              <a:extLst>
                <a:ext uri="{FF2B5EF4-FFF2-40B4-BE49-F238E27FC236}">
                  <a16:creationId xmlns:a16="http://schemas.microsoft.com/office/drawing/2014/main" id="{C823565A-19D3-B741-083C-873FAF784825}"/>
                </a:ext>
              </a:extLst>
            </p:cNvPr>
            <p:cNvCxnSpPr>
              <a:cxnSpLocks/>
            </p:cNvCxnSpPr>
            <p:nvPr/>
          </p:nvCxnSpPr>
          <p:spPr>
            <a:xfrm>
              <a:off x="4634102" y="5079091"/>
              <a:ext cx="461287" cy="0"/>
            </a:xfrm>
            <a:prstGeom prst="line">
              <a:avLst/>
            </a:prstGeom>
            <a:solidFill>
              <a:srgbClr val="FFA600"/>
            </a:solidFill>
            <a:ln w="28575">
              <a:solidFill>
                <a:srgbClr val="F15F90"/>
              </a:solidFill>
              <a:prstDash val="sysDash"/>
            </a:ln>
          </p:spPr>
          <p:style>
            <a:lnRef idx="1">
              <a:schemeClr val="accent1"/>
            </a:lnRef>
            <a:fillRef idx="0">
              <a:schemeClr val="accent1"/>
            </a:fillRef>
            <a:effectRef idx="0">
              <a:schemeClr val="accent1"/>
            </a:effectRef>
            <a:fontRef idx="minor">
              <a:schemeClr val="tx1"/>
            </a:fontRef>
          </p:style>
        </p:cxnSp>
        <p:sp>
          <p:nvSpPr>
            <p:cNvPr id="71" name="Flowchart: Connector 70">
              <a:extLst>
                <a:ext uri="{FF2B5EF4-FFF2-40B4-BE49-F238E27FC236}">
                  <a16:creationId xmlns:a16="http://schemas.microsoft.com/office/drawing/2014/main" id="{4F0CA787-3C63-5A26-B7A7-74B534C7A4AE}"/>
                </a:ext>
              </a:extLst>
            </p:cNvPr>
            <p:cNvSpPr/>
            <p:nvPr/>
          </p:nvSpPr>
          <p:spPr>
            <a:xfrm>
              <a:off x="5050863" y="4964914"/>
              <a:ext cx="228236" cy="228236"/>
            </a:xfrm>
            <a:prstGeom prst="flowChartConnector">
              <a:avLst/>
            </a:prstGeom>
            <a:solidFill>
              <a:srgbClr val="F15F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78" name="Rectangle: Rounded Corners 77">
            <a:hlinkClick r:id="rId19" action="ppaction://hlinksldjump"/>
            <a:extLst>
              <a:ext uri="{FF2B5EF4-FFF2-40B4-BE49-F238E27FC236}">
                <a16:creationId xmlns:a16="http://schemas.microsoft.com/office/drawing/2014/main" id="{CF3AB761-B289-8107-63AF-B5DA24A1865F}"/>
              </a:ext>
            </a:extLst>
          </p:cNvPr>
          <p:cNvSpPr/>
          <p:nvPr/>
        </p:nvSpPr>
        <p:spPr>
          <a:xfrm>
            <a:off x="414940" y="4044073"/>
            <a:ext cx="2822061" cy="502527"/>
          </a:xfrm>
          <a:prstGeom prst="roundRect">
            <a:avLst>
              <a:gd name="adj" fmla="val 50000"/>
            </a:avLst>
          </a:prstGeom>
          <a:solidFill>
            <a:srgbClr val="D24A9B"/>
          </a:solidFill>
          <a:ln>
            <a:noFill/>
          </a:ln>
          <a:effectLst>
            <a:glow rad="12700">
              <a:schemeClr val="accent1">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304800" rtlCol="0" anchor="ctr"/>
          <a:lstStyle/>
          <a:p>
            <a:pPr algn="ctr"/>
            <a:r>
              <a:rPr lang="vi-VN" sz="1400" dirty="0">
                <a:latin typeface="Palatino Linotype" panose="02040502050505030304" pitchFamily="18" charset="0"/>
              </a:rPr>
              <a:t>HỆ THỐNG ĐIỆN</a:t>
            </a:r>
            <a:endParaRPr lang="en-US" sz="1400" dirty="0">
              <a:latin typeface="Palatino Linotype" panose="02040502050505030304" pitchFamily="18" charset="0"/>
            </a:endParaRPr>
          </a:p>
        </p:txBody>
      </p:sp>
      <p:grpSp>
        <p:nvGrpSpPr>
          <p:cNvPr id="79" name="Group 78">
            <a:extLst>
              <a:ext uri="{FF2B5EF4-FFF2-40B4-BE49-F238E27FC236}">
                <a16:creationId xmlns:a16="http://schemas.microsoft.com/office/drawing/2014/main" id="{5DA3F7CE-E585-3FCC-78D5-8A36ADF376A2}"/>
              </a:ext>
            </a:extLst>
          </p:cNvPr>
          <p:cNvGrpSpPr/>
          <p:nvPr/>
        </p:nvGrpSpPr>
        <p:grpSpPr>
          <a:xfrm>
            <a:off x="2743403" y="4104306"/>
            <a:ext cx="372733" cy="366551"/>
            <a:chOff x="10091190" y="1359500"/>
            <a:chExt cx="896278" cy="881410"/>
          </a:xfrm>
          <a:effectLst/>
        </p:grpSpPr>
        <p:sp>
          <p:nvSpPr>
            <p:cNvPr id="80" name="Oval 79">
              <a:extLst>
                <a:ext uri="{FF2B5EF4-FFF2-40B4-BE49-F238E27FC236}">
                  <a16:creationId xmlns:a16="http://schemas.microsoft.com/office/drawing/2014/main" id="{2FEEF005-FF7C-1D00-37F0-B4A8B2416E71}"/>
                </a:ext>
              </a:extLst>
            </p:cNvPr>
            <p:cNvSpPr/>
            <p:nvPr/>
          </p:nvSpPr>
          <p:spPr>
            <a:xfrm>
              <a:off x="10106058" y="1359500"/>
              <a:ext cx="881410" cy="881410"/>
            </a:xfrm>
            <a:prstGeom prst="ellipse">
              <a:avLst/>
            </a:prstGeom>
            <a:solidFill>
              <a:schemeClr val="bg1"/>
            </a:solidFill>
            <a:ln>
              <a:noFill/>
            </a:ln>
            <a:scene3d>
              <a:camera prst="orthographicFront"/>
              <a:lightRig rig="threePt" dir="t"/>
            </a:scene3d>
            <a:sp3d>
              <a:bevelT prst="relaxedInset"/>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1" name="TextBox 80">
              <a:extLst>
                <a:ext uri="{FF2B5EF4-FFF2-40B4-BE49-F238E27FC236}">
                  <a16:creationId xmlns:a16="http://schemas.microsoft.com/office/drawing/2014/main" id="{117AFFB7-3C5C-98B0-5E98-9454705E35DE}"/>
                </a:ext>
              </a:extLst>
            </p:cNvPr>
            <p:cNvSpPr txBox="1"/>
            <p:nvPr/>
          </p:nvSpPr>
          <p:spPr>
            <a:xfrm>
              <a:off x="10091190" y="1452082"/>
              <a:ext cx="881410" cy="715259"/>
            </a:xfrm>
            <a:prstGeom prst="rect">
              <a:avLst/>
            </a:prstGeom>
            <a:noFill/>
            <a:scene3d>
              <a:camera prst="orthographicFront"/>
              <a:lightRig rig="threePt" dir="t"/>
            </a:scene3d>
            <a:sp3d>
              <a:bevelT prst="relaxedInset"/>
              <a:bevelB w="139700" h="139700" prst="divot"/>
            </a:sp3d>
          </p:spPr>
          <p:txBody>
            <a:bodyPr wrap="square" rtlCol="0">
              <a:spAutoFit/>
            </a:bodyPr>
            <a:lstStyle/>
            <a:p>
              <a:pPr algn="ctr"/>
              <a:r>
                <a:rPr lang="vi-VN" sz="1333"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1333"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82" name="Group 81">
            <a:extLst>
              <a:ext uri="{FF2B5EF4-FFF2-40B4-BE49-F238E27FC236}">
                <a16:creationId xmlns:a16="http://schemas.microsoft.com/office/drawing/2014/main" id="{C698F3C2-A76F-E5D5-31C9-BB14874CA249}"/>
              </a:ext>
            </a:extLst>
          </p:cNvPr>
          <p:cNvGrpSpPr/>
          <p:nvPr/>
        </p:nvGrpSpPr>
        <p:grpSpPr>
          <a:xfrm>
            <a:off x="3237001" y="4219998"/>
            <a:ext cx="459301" cy="152157"/>
            <a:chOff x="4590983" y="4972849"/>
            <a:chExt cx="688952" cy="228236"/>
          </a:xfrm>
        </p:grpSpPr>
        <p:cxnSp>
          <p:nvCxnSpPr>
            <p:cNvPr id="83" name="Straight Connector 82">
              <a:extLst>
                <a:ext uri="{FF2B5EF4-FFF2-40B4-BE49-F238E27FC236}">
                  <a16:creationId xmlns:a16="http://schemas.microsoft.com/office/drawing/2014/main" id="{C672B090-E60F-5B3C-9F13-BC7F9219487A}"/>
                </a:ext>
              </a:extLst>
            </p:cNvPr>
            <p:cNvCxnSpPr>
              <a:cxnSpLocks/>
              <a:stCxn id="78" idx="3"/>
            </p:cNvCxnSpPr>
            <p:nvPr/>
          </p:nvCxnSpPr>
          <p:spPr>
            <a:xfrm flipV="1">
              <a:off x="4590983" y="5081443"/>
              <a:ext cx="572966" cy="4415"/>
            </a:xfrm>
            <a:prstGeom prst="line">
              <a:avLst/>
            </a:prstGeom>
            <a:solidFill>
              <a:srgbClr val="FFA600"/>
            </a:solidFill>
            <a:ln w="28575">
              <a:solidFill>
                <a:srgbClr val="D24A9B"/>
              </a:solidFill>
              <a:prstDash val="sysDash"/>
            </a:ln>
          </p:spPr>
          <p:style>
            <a:lnRef idx="1">
              <a:schemeClr val="accent1"/>
            </a:lnRef>
            <a:fillRef idx="0">
              <a:schemeClr val="accent1"/>
            </a:fillRef>
            <a:effectRef idx="0">
              <a:schemeClr val="accent1"/>
            </a:effectRef>
            <a:fontRef idx="minor">
              <a:schemeClr val="tx1"/>
            </a:fontRef>
          </p:style>
        </p:cxnSp>
        <p:sp>
          <p:nvSpPr>
            <p:cNvPr id="84" name="Flowchart: Connector 83">
              <a:extLst>
                <a:ext uri="{FF2B5EF4-FFF2-40B4-BE49-F238E27FC236}">
                  <a16:creationId xmlns:a16="http://schemas.microsoft.com/office/drawing/2014/main" id="{91E79650-DA48-AFF3-4085-3ED0D9AFE195}"/>
                </a:ext>
              </a:extLst>
            </p:cNvPr>
            <p:cNvSpPr/>
            <p:nvPr/>
          </p:nvSpPr>
          <p:spPr>
            <a:xfrm>
              <a:off x="5051699" y="4972849"/>
              <a:ext cx="228236" cy="228236"/>
            </a:xfrm>
            <a:prstGeom prst="flowChartConnector">
              <a:avLst/>
            </a:prstGeom>
            <a:solidFill>
              <a:srgbClr val="D24A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85" name="Rectangle: Rounded Corners 84">
            <a:hlinkClick r:id="rId20" action="ppaction://hlinksldjump"/>
            <a:extLst>
              <a:ext uri="{FF2B5EF4-FFF2-40B4-BE49-F238E27FC236}">
                <a16:creationId xmlns:a16="http://schemas.microsoft.com/office/drawing/2014/main" id="{56ACCBEE-FEBE-3844-9211-B3949F00FCB6}"/>
              </a:ext>
            </a:extLst>
          </p:cNvPr>
          <p:cNvSpPr/>
          <p:nvPr/>
        </p:nvSpPr>
        <p:spPr>
          <a:xfrm>
            <a:off x="414941" y="2215273"/>
            <a:ext cx="2786235" cy="502527"/>
          </a:xfrm>
          <a:prstGeom prst="roundRect">
            <a:avLst>
              <a:gd name="adj" fmla="val 50000"/>
            </a:avLst>
          </a:prstGeom>
          <a:solidFill>
            <a:srgbClr val="FF7D01"/>
          </a:solidFill>
          <a:ln>
            <a:noFill/>
          </a:ln>
          <a:effectLst>
            <a:glow rad="12700">
              <a:schemeClr val="accent1">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lIns="0" rIns="365760" rtlCol="0" anchor="ctr"/>
          <a:lstStyle/>
          <a:p>
            <a:pPr algn="ctr"/>
            <a:r>
              <a:rPr lang="en-US" sz="1400" dirty="0">
                <a:latin typeface="Palatino Linotype" panose="02040502050505030304" pitchFamily="18" charset="0"/>
              </a:rPr>
              <a:t> QUÁ TRÌNH PHÁT </a:t>
            </a:r>
            <a:r>
              <a:rPr lang="vi-VN" sz="1400" dirty="0">
                <a:latin typeface="Palatino Linotype" panose="02040502050505030304" pitchFamily="18" charset="0"/>
              </a:rPr>
              <a:t>TRIỂN </a:t>
            </a:r>
            <a:r>
              <a:rPr lang="en-US" sz="1400" dirty="0">
                <a:latin typeface="Palatino Linotype" panose="02040502050505030304" pitchFamily="18" charset="0"/>
              </a:rPr>
              <a:t>ROBOT</a:t>
            </a:r>
          </a:p>
        </p:txBody>
      </p:sp>
      <p:grpSp>
        <p:nvGrpSpPr>
          <p:cNvPr id="86" name="Group 85">
            <a:extLst>
              <a:ext uri="{FF2B5EF4-FFF2-40B4-BE49-F238E27FC236}">
                <a16:creationId xmlns:a16="http://schemas.microsoft.com/office/drawing/2014/main" id="{B5740BEB-63B3-AAEF-E70A-C78C510863A9}"/>
              </a:ext>
            </a:extLst>
          </p:cNvPr>
          <p:cNvGrpSpPr/>
          <p:nvPr/>
        </p:nvGrpSpPr>
        <p:grpSpPr>
          <a:xfrm>
            <a:off x="2781868" y="2275506"/>
            <a:ext cx="381487" cy="366551"/>
            <a:chOff x="10106058" y="1359500"/>
            <a:chExt cx="917327" cy="881410"/>
          </a:xfrm>
          <a:effectLst/>
        </p:grpSpPr>
        <p:sp>
          <p:nvSpPr>
            <p:cNvPr id="87" name="Oval 86">
              <a:extLst>
                <a:ext uri="{FF2B5EF4-FFF2-40B4-BE49-F238E27FC236}">
                  <a16:creationId xmlns:a16="http://schemas.microsoft.com/office/drawing/2014/main" id="{4966EADE-F1EB-AF9C-0B71-97AD357B1711}"/>
                </a:ext>
              </a:extLst>
            </p:cNvPr>
            <p:cNvSpPr/>
            <p:nvPr/>
          </p:nvSpPr>
          <p:spPr>
            <a:xfrm>
              <a:off x="10106058" y="1359500"/>
              <a:ext cx="881410" cy="881410"/>
            </a:xfrm>
            <a:prstGeom prst="ellipse">
              <a:avLst/>
            </a:prstGeom>
            <a:solidFill>
              <a:schemeClr val="bg1"/>
            </a:solidFill>
            <a:ln>
              <a:noFill/>
            </a:ln>
            <a:scene3d>
              <a:camera prst="orthographicFront"/>
              <a:lightRig rig="threePt" dir="t"/>
            </a:scene3d>
            <a:sp3d>
              <a:bevelT prst="relaxedInset"/>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8" name="TextBox 87">
              <a:extLst>
                <a:ext uri="{FF2B5EF4-FFF2-40B4-BE49-F238E27FC236}">
                  <a16:creationId xmlns:a16="http://schemas.microsoft.com/office/drawing/2014/main" id="{B8DFEFE2-7594-B247-D331-10012AFFA7B3}"/>
                </a:ext>
              </a:extLst>
            </p:cNvPr>
            <p:cNvSpPr txBox="1"/>
            <p:nvPr/>
          </p:nvSpPr>
          <p:spPr>
            <a:xfrm>
              <a:off x="10141976" y="1489664"/>
              <a:ext cx="881409" cy="715259"/>
            </a:xfrm>
            <a:prstGeom prst="rect">
              <a:avLst/>
            </a:prstGeom>
            <a:noFill/>
            <a:scene3d>
              <a:camera prst="orthographicFront"/>
              <a:lightRig rig="threePt" dir="t"/>
            </a:scene3d>
            <a:sp3d>
              <a:bevelT prst="relaxedInset"/>
              <a:bevelB w="139700" h="139700" prst="divot"/>
            </a:sp3d>
          </p:spPr>
          <p:txBody>
            <a:bodyPr wrap="square" rtlCol="0">
              <a:spAutoFit/>
            </a:bodyPr>
            <a:lstStyle/>
            <a:p>
              <a:pPr algn="ctr"/>
              <a:r>
                <a:rPr lang="vi-VN" sz="1333"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1333"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89" name="Group 88">
            <a:extLst>
              <a:ext uri="{FF2B5EF4-FFF2-40B4-BE49-F238E27FC236}">
                <a16:creationId xmlns:a16="http://schemas.microsoft.com/office/drawing/2014/main" id="{E72158A8-4FB6-8D79-217B-724B92CAA7B9}"/>
              </a:ext>
            </a:extLst>
          </p:cNvPr>
          <p:cNvGrpSpPr/>
          <p:nvPr/>
        </p:nvGrpSpPr>
        <p:grpSpPr>
          <a:xfrm>
            <a:off x="3201175" y="2390458"/>
            <a:ext cx="483699" cy="152157"/>
            <a:chOff x="4546047" y="4943897"/>
            <a:chExt cx="725548" cy="228236"/>
          </a:xfrm>
        </p:grpSpPr>
        <p:cxnSp>
          <p:nvCxnSpPr>
            <p:cNvPr id="90" name="Straight Connector 89">
              <a:extLst>
                <a:ext uri="{FF2B5EF4-FFF2-40B4-BE49-F238E27FC236}">
                  <a16:creationId xmlns:a16="http://schemas.microsoft.com/office/drawing/2014/main" id="{E9F7195B-A88D-8201-56CD-102E6D5A67B4}"/>
                </a:ext>
              </a:extLst>
            </p:cNvPr>
            <p:cNvCxnSpPr>
              <a:cxnSpLocks/>
              <a:stCxn id="85" idx="3"/>
              <a:endCxn id="91" idx="6"/>
            </p:cNvCxnSpPr>
            <p:nvPr/>
          </p:nvCxnSpPr>
          <p:spPr>
            <a:xfrm flipV="1">
              <a:off x="4546047" y="5058015"/>
              <a:ext cx="725548" cy="1"/>
            </a:xfrm>
            <a:prstGeom prst="line">
              <a:avLst/>
            </a:prstGeom>
            <a:solidFill>
              <a:srgbClr val="FFA600"/>
            </a:solidFill>
            <a:ln w="28575">
              <a:solidFill>
                <a:srgbClr val="FF7D01"/>
              </a:solidFill>
              <a:prstDash val="sysDash"/>
            </a:ln>
          </p:spPr>
          <p:style>
            <a:lnRef idx="1">
              <a:schemeClr val="accent1"/>
            </a:lnRef>
            <a:fillRef idx="0">
              <a:schemeClr val="accent1"/>
            </a:fillRef>
            <a:effectRef idx="0">
              <a:schemeClr val="accent1"/>
            </a:effectRef>
            <a:fontRef idx="minor">
              <a:schemeClr val="tx1"/>
            </a:fontRef>
          </p:style>
        </p:cxnSp>
        <p:sp>
          <p:nvSpPr>
            <p:cNvPr id="91" name="Flowchart: Connector 90">
              <a:extLst>
                <a:ext uri="{FF2B5EF4-FFF2-40B4-BE49-F238E27FC236}">
                  <a16:creationId xmlns:a16="http://schemas.microsoft.com/office/drawing/2014/main" id="{A3B71A40-4C7C-614C-CF50-F4AAD27F222F}"/>
                </a:ext>
              </a:extLst>
            </p:cNvPr>
            <p:cNvSpPr/>
            <p:nvPr/>
          </p:nvSpPr>
          <p:spPr>
            <a:xfrm>
              <a:off x="5043359" y="4943897"/>
              <a:ext cx="228236" cy="228236"/>
            </a:xfrm>
            <a:prstGeom prst="flowChartConnector">
              <a:avLst/>
            </a:prstGeom>
            <a:solidFill>
              <a:srgbClr val="FF7D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92" name="Rectangle: Rounded Corners 91">
            <a:hlinkClick r:id="rId21" action="ppaction://hlinksldjump"/>
            <a:extLst>
              <a:ext uri="{FF2B5EF4-FFF2-40B4-BE49-F238E27FC236}">
                <a16:creationId xmlns:a16="http://schemas.microsoft.com/office/drawing/2014/main" id="{0E7CA5E7-6C27-4905-7404-C778E2439880}"/>
              </a:ext>
            </a:extLst>
          </p:cNvPr>
          <p:cNvSpPr/>
          <p:nvPr/>
        </p:nvSpPr>
        <p:spPr>
          <a:xfrm>
            <a:off x="8954394" y="2495392"/>
            <a:ext cx="2805608" cy="502527"/>
          </a:xfrm>
          <a:prstGeom prst="roundRect">
            <a:avLst>
              <a:gd name="adj" fmla="val 50000"/>
            </a:avLst>
          </a:prstGeom>
          <a:solidFill>
            <a:srgbClr val="6783C2"/>
          </a:solidFill>
          <a:ln>
            <a:noFill/>
          </a:ln>
          <a:effectLst>
            <a:glow rad="12700">
              <a:schemeClr val="accent1">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vi-VN" sz="1400" dirty="0">
                <a:latin typeface="Palatino Linotype" panose="02040502050505030304" pitchFamily="18" charset="0"/>
              </a:rPr>
              <a:t> GIAO DIỆN ĐIỀU KHIỂN</a:t>
            </a:r>
            <a:endParaRPr lang="en-US" sz="1400" dirty="0">
              <a:latin typeface="Palatino Linotype" panose="02040502050505030304" pitchFamily="18" charset="0"/>
            </a:endParaRPr>
          </a:p>
        </p:txBody>
      </p:sp>
      <p:grpSp>
        <p:nvGrpSpPr>
          <p:cNvPr id="93" name="Group 92">
            <a:extLst>
              <a:ext uri="{FF2B5EF4-FFF2-40B4-BE49-F238E27FC236}">
                <a16:creationId xmlns:a16="http://schemas.microsoft.com/office/drawing/2014/main" id="{A117488A-6004-A928-0CE5-64EC930B8997}"/>
              </a:ext>
            </a:extLst>
          </p:cNvPr>
          <p:cNvGrpSpPr/>
          <p:nvPr/>
        </p:nvGrpSpPr>
        <p:grpSpPr>
          <a:xfrm>
            <a:off x="8545152" y="2662197"/>
            <a:ext cx="409238" cy="152157"/>
            <a:chOff x="11913248" y="2312087"/>
            <a:chExt cx="653413" cy="228236"/>
          </a:xfrm>
        </p:grpSpPr>
        <p:cxnSp>
          <p:nvCxnSpPr>
            <p:cNvPr id="94" name="Straight Connector 93">
              <a:extLst>
                <a:ext uri="{FF2B5EF4-FFF2-40B4-BE49-F238E27FC236}">
                  <a16:creationId xmlns:a16="http://schemas.microsoft.com/office/drawing/2014/main" id="{39B0BC55-9523-39A0-5258-1FDCBB1C5582}"/>
                </a:ext>
              </a:extLst>
            </p:cNvPr>
            <p:cNvCxnSpPr>
              <a:cxnSpLocks/>
            </p:cNvCxnSpPr>
            <p:nvPr/>
          </p:nvCxnSpPr>
          <p:spPr>
            <a:xfrm>
              <a:off x="12105374" y="2426205"/>
              <a:ext cx="461287" cy="0"/>
            </a:xfrm>
            <a:prstGeom prst="line">
              <a:avLst/>
            </a:prstGeom>
            <a:solidFill>
              <a:srgbClr val="FFA600"/>
            </a:solidFill>
            <a:ln w="28575">
              <a:solidFill>
                <a:srgbClr val="6783C2"/>
              </a:solidFill>
              <a:prstDash val="sysDash"/>
            </a:ln>
          </p:spPr>
          <p:style>
            <a:lnRef idx="1">
              <a:schemeClr val="accent1"/>
            </a:lnRef>
            <a:fillRef idx="0">
              <a:schemeClr val="accent1"/>
            </a:fillRef>
            <a:effectRef idx="0">
              <a:schemeClr val="accent1"/>
            </a:effectRef>
            <a:fontRef idx="minor">
              <a:schemeClr val="tx1"/>
            </a:fontRef>
          </p:style>
        </p:cxnSp>
        <p:sp>
          <p:nvSpPr>
            <p:cNvPr id="95" name="Flowchart: Connector 94">
              <a:extLst>
                <a:ext uri="{FF2B5EF4-FFF2-40B4-BE49-F238E27FC236}">
                  <a16:creationId xmlns:a16="http://schemas.microsoft.com/office/drawing/2014/main" id="{14A74CCE-080E-A506-4673-FC66A2049CB4}"/>
                </a:ext>
              </a:extLst>
            </p:cNvPr>
            <p:cNvSpPr/>
            <p:nvPr/>
          </p:nvSpPr>
          <p:spPr>
            <a:xfrm>
              <a:off x="11913248" y="2312087"/>
              <a:ext cx="228236" cy="228236"/>
            </a:xfrm>
            <a:prstGeom prst="flowChartConnector">
              <a:avLst/>
            </a:prstGeom>
            <a:solidFill>
              <a:srgbClr val="6783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1218" name="Group 1217">
            <a:extLst>
              <a:ext uri="{FF2B5EF4-FFF2-40B4-BE49-F238E27FC236}">
                <a16:creationId xmlns:a16="http://schemas.microsoft.com/office/drawing/2014/main" id="{FEF6EBF7-C1EA-2F93-7D60-8CCEB0D2872D}"/>
              </a:ext>
            </a:extLst>
          </p:cNvPr>
          <p:cNvGrpSpPr/>
          <p:nvPr/>
        </p:nvGrpSpPr>
        <p:grpSpPr>
          <a:xfrm>
            <a:off x="9061207" y="2575945"/>
            <a:ext cx="381487" cy="366551"/>
            <a:chOff x="10106058" y="1359500"/>
            <a:chExt cx="917327" cy="881410"/>
          </a:xfrm>
          <a:effectLst/>
        </p:grpSpPr>
        <p:sp>
          <p:nvSpPr>
            <p:cNvPr id="1219" name="Oval 1218">
              <a:extLst>
                <a:ext uri="{FF2B5EF4-FFF2-40B4-BE49-F238E27FC236}">
                  <a16:creationId xmlns:a16="http://schemas.microsoft.com/office/drawing/2014/main" id="{2B8ADE17-32FF-E387-BF9B-C02E78AE475B}"/>
                </a:ext>
              </a:extLst>
            </p:cNvPr>
            <p:cNvSpPr/>
            <p:nvPr/>
          </p:nvSpPr>
          <p:spPr>
            <a:xfrm>
              <a:off x="10106058" y="1359500"/>
              <a:ext cx="881410" cy="881410"/>
            </a:xfrm>
            <a:prstGeom prst="ellipse">
              <a:avLst/>
            </a:prstGeom>
            <a:solidFill>
              <a:schemeClr val="bg1"/>
            </a:solidFill>
            <a:ln>
              <a:noFill/>
            </a:ln>
            <a:scene3d>
              <a:camera prst="orthographicFront"/>
              <a:lightRig rig="threePt" dir="t"/>
            </a:scene3d>
            <a:sp3d>
              <a:bevelT prst="relaxedInset"/>
              <a:bevelB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0" name="TextBox 1219">
              <a:extLst>
                <a:ext uri="{FF2B5EF4-FFF2-40B4-BE49-F238E27FC236}">
                  <a16:creationId xmlns:a16="http://schemas.microsoft.com/office/drawing/2014/main" id="{04DF772B-8452-B755-53E9-328840190483}"/>
                </a:ext>
              </a:extLst>
            </p:cNvPr>
            <p:cNvSpPr txBox="1"/>
            <p:nvPr/>
          </p:nvSpPr>
          <p:spPr>
            <a:xfrm>
              <a:off x="10141976" y="1489664"/>
              <a:ext cx="881409" cy="715259"/>
            </a:xfrm>
            <a:prstGeom prst="rect">
              <a:avLst/>
            </a:prstGeom>
            <a:noFill/>
            <a:scene3d>
              <a:camera prst="orthographicFront"/>
              <a:lightRig rig="threePt" dir="t"/>
            </a:scene3d>
            <a:sp3d>
              <a:bevelT prst="relaxedInset"/>
              <a:bevelB w="139700" h="139700" prst="divot"/>
            </a:sp3d>
          </p:spPr>
          <p:txBody>
            <a:bodyPr wrap="square" rtlCol="0">
              <a:spAutoFit/>
            </a:bodyPr>
            <a:lstStyle/>
            <a:p>
              <a:pPr algn="ctr"/>
              <a:r>
                <a:rPr lang="vi-VN" sz="1333"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1333" b="1" dirty="0">
                <a:solidFill>
                  <a:schemeClr val="tx1">
                    <a:lumMod val="75000"/>
                    <a:lumOff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9408469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21" presetClass="entr" presetSubtype="3"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heel(3)">
                                      <p:cBhvr>
                                        <p:cTn id="19" dur="1000"/>
                                        <p:tgtEl>
                                          <p:spTgt spid="18"/>
                                        </p:tgtEl>
                                      </p:cBhvr>
                                    </p:animEffect>
                                  </p:childTnLst>
                                </p:cTn>
                              </p:par>
                            </p:childTnLst>
                          </p:cTn>
                        </p:par>
                        <p:par>
                          <p:cTn id="20" fill="hold">
                            <p:stCondLst>
                              <p:cond delay="2000"/>
                            </p:stCondLst>
                            <p:childTnLst>
                              <p:par>
                                <p:cTn id="21" presetID="21" presetClass="entr" presetSubtype="3"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heel(3)">
                                      <p:cBhvr>
                                        <p:cTn id="23" dur="10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fade">
                                      <p:cBhvr>
                                        <p:cTn id="26" dur="500"/>
                                        <p:tgtEl>
                                          <p:spTgt spid="77"/>
                                        </p:tgtEl>
                                      </p:cBhvr>
                                    </p:animEffect>
                                  </p:childTnLst>
                                </p:cTn>
                              </p:par>
                            </p:childTnLst>
                          </p:cTn>
                        </p:par>
                        <p:par>
                          <p:cTn id="27" fill="hold">
                            <p:stCondLst>
                              <p:cond delay="3000"/>
                            </p:stCondLst>
                            <p:childTnLst>
                              <p:par>
                                <p:cTn id="28" presetID="22" presetClass="entr" presetSubtype="4" fill="hold" grpId="0" nodeType="afterEffect">
                                  <p:stCondLst>
                                    <p:cond delay="0"/>
                                  </p:stCondLst>
                                  <p:childTnLst>
                                    <p:set>
                                      <p:cBhvr>
                                        <p:cTn id="29" dur="1" fill="hold">
                                          <p:stCondLst>
                                            <p:cond delay="0"/>
                                          </p:stCondLst>
                                        </p:cTn>
                                        <p:tgtEl>
                                          <p:spTgt spid="1248"/>
                                        </p:tgtEl>
                                        <p:attrNameLst>
                                          <p:attrName>style.visibility</p:attrName>
                                        </p:attrNameLst>
                                      </p:cBhvr>
                                      <p:to>
                                        <p:strVal val="visible"/>
                                      </p:to>
                                    </p:set>
                                    <p:animEffect transition="in" filter="wipe(down)">
                                      <p:cBhvr>
                                        <p:cTn id="30" dur="500"/>
                                        <p:tgtEl>
                                          <p:spTgt spid="124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250"/>
                                        </p:tgtEl>
                                        <p:attrNameLst>
                                          <p:attrName>style.visibility</p:attrName>
                                        </p:attrNameLst>
                                      </p:cBhvr>
                                      <p:to>
                                        <p:strVal val="visible"/>
                                      </p:to>
                                    </p:set>
                                    <p:animEffect transition="in" filter="wipe(down)">
                                      <p:cBhvr>
                                        <p:cTn id="33" dur="500"/>
                                        <p:tgtEl>
                                          <p:spTgt spid="125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49"/>
                                        </p:tgtEl>
                                        <p:attrNameLst>
                                          <p:attrName>style.visibility</p:attrName>
                                        </p:attrNameLst>
                                      </p:cBhvr>
                                      <p:to>
                                        <p:strVal val="visible"/>
                                      </p:to>
                                    </p:set>
                                    <p:animEffect transition="in" filter="wipe(down)">
                                      <p:cBhvr>
                                        <p:cTn id="39" dur="500"/>
                                        <p:tgtEl>
                                          <p:spTgt spid="1249"/>
                                        </p:tgtEl>
                                      </p:cBhvr>
                                    </p:animEffect>
                                  </p:childTnLst>
                                </p:cTn>
                              </p:par>
                            </p:childTnLst>
                          </p:cTn>
                        </p:par>
                        <p:par>
                          <p:cTn id="40" fill="hold">
                            <p:stCondLst>
                              <p:cond delay="3500"/>
                            </p:stCondLst>
                            <p:childTnLst>
                              <p:par>
                                <p:cTn id="41" presetID="22" presetClass="entr" presetSubtype="4"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down)">
                                      <p:cBhvr>
                                        <p:cTn id="43" dur="500"/>
                                        <p:tgtEl>
                                          <p:spTgt spid="55"/>
                                        </p:tgtEl>
                                      </p:cBhvr>
                                    </p:animEffect>
                                  </p:childTnLst>
                                </p:cTn>
                              </p:par>
                              <p:par>
                                <p:cTn id="44" presetID="22" presetClass="entr" presetSubtype="4"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par>
                                <p:cTn id="47" presetID="22" presetClass="entr" presetSubtype="4"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500"/>
                                        <p:tgtEl>
                                          <p:spTgt spid="30"/>
                                        </p:tgtEl>
                                      </p:cBhvr>
                                    </p:animEffect>
                                  </p:childTnLst>
                                </p:cTn>
                              </p:par>
                              <p:par>
                                <p:cTn id="50" presetID="22" presetClass="entr" presetSubtype="4"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childTnLst>
                          </p:cTn>
                        </p:par>
                        <p:par>
                          <p:cTn id="65" fill="hold">
                            <p:stCondLst>
                              <p:cond delay="4000"/>
                            </p:stCondLst>
                            <p:childTnLst>
                              <p:par>
                                <p:cTn id="66" presetID="22" presetClass="entr" presetSubtype="4" fill="hold" grpId="0" nodeType="afterEffect">
                                  <p:stCondLst>
                                    <p:cond delay="0"/>
                                  </p:stCondLst>
                                  <p:childTnLst>
                                    <p:set>
                                      <p:cBhvr>
                                        <p:cTn id="67" dur="1" fill="hold">
                                          <p:stCondLst>
                                            <p:cond delay="0"/>
                                          </p:stCondLst>
                                        </p:cTn>
                                        <p:tgtEl>
                                          <p:spTgt spid="1245"/>
                                        </p:tgtEl>
                                        <p:attrNameLst>
                                          <p:attrName>style.visibility</p:attrName>
                                        </p:attrNameLst>
                                      </p:cBhvr>
                                      <p:to>
                                        <p:strVal val="visible"/>
                                      </p:to>
                                    </p:set>
                                    <p:animEffect transition="in" filter="wipe(down)">
                                      <p:cBhvr>
                                        <p:cTn id="68" dur="500"/>
                                        <p:tgtEl>
                                          <p:spTgt spid="1245"/>
                                        </p:tgtEl>
                                      </p:cBhvr>
                                    </p:animEffect>
                                  </p:childTnLst>
                                </p:cTn>
                              </p:par>
                            </p:childTnLst>
                          </p:cTn>
                        </p:par>
                        <p:par>
                          <p:cTn id="69" fill="hold">
                            <p:stCondLst>
                              <p:cond delay="4500"/>
                            </p:stCondLst>
                            <p:childTnLst>
                              <p:par>
                                <p:cTn id="70" presetID="22" presetClass="entr" presetSubtype="2" fill="hold"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right)">
                                      <p:cBhvr>
                                        <p:cTn id="72" dur="500"/>
                                        <p:tgtEl>
                                          <p:spTgt spid="40"/>
                                        </p:tgtEl>
                                      </p:cBhvr>
                                    </p:animEffect>
                                  </p:childTnLst>
                                </p:cTn>
                              </p:par>
                              <p:par>
                                <p:cTn id="73" presetID="53" presetClass="entr" presetSubtype="16"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p:cTn id="75" dur="500" fill="hold"/>
                                        <p:tgtEl>
                                          <p:spTgt spid="11"/>
                                        </p:tgtEl>
                                        <p:attrNameLst>
                                          <p:attrName>ppt_w</p:attrName>
                                        </p:attrNameLst>
                                      </p:cBhvr>
                                      <p:tavLst>
                                        <p:tav tm="0">
                                          <p:val>
                                            <p:fltVal val="0"/>
                                          </p:val>
                                        </p:tav>
                                        <p:tav tm="100000">
                                          <p:val>
                                            <p:strVal val="#ppt_w"/>
                                          </p:val>
                                        </p:tav>
                                      </p:tavLst>
                                    </p:anim>
                                    <p:anim calcmode="lin" valueType="num">
                                      <p:cBhvr>
                                        <p:cTn id="76" dur="500" fill="hold"/>
                                        <p:tgtEl>
                                          <p:spTgt spid="11"/>
                                        </p:tgtEl>
                                        <p:attrNameLst>
                                          <p:attrName>ppt_h</p:attrName>
                                        </p:attrNameLst>
                                      </p:cBhvr>
                                      <p:tavLst>
                                        <p:tav tm="0">
                                          <p:val>
                                            <p:fltVal val="0"/>
                                          </p:val>
                                        </p:tav>
                                        <p:tav tm="100000">
                                          <p:val>
                                            <p:strVal val="#ppt_h"/>
                                          </p:val>
                                        </p:tav>
                                      </p:tavLst>
                                    </p:anim>
                                    <p:animEffect transition="in" filter="fade">
                                      <p:cBhvr>
                                        <p:cTn id="77" dur="500"/>
                                        <p:tgtEl>
                                          <p:spTgt spid="11"/>
                                        </p:tgtEl>
                                      </p:cBhvr>
                                    </p:animEffect>
                                  </p:childTnLst>
                                </p:cTn>
                              </p:par>
                            </p:childTnLst>
                          </p:cTn>
                        </p:par>
                        <p:par>
                          <p:cTn id="78" fill="hold">
                            <p:stCondLst>
                              <p:cond delay="5000"/>
                            </p:stCondLst>
                            <p:childTnLst>
                              <p:par>
                                <p:cTn id="79" presetID="22" presetClass="entr" presetSubtype="2" fill="hold" grpId="0" nodeType="after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right)">
                                      <p:cBhvr>
                                        <p:cTn id="81" dur="500"/>
                                        <p:tgtEl>
                                          <p:spTgt spid="10"/>
                                        </p:tgtEl>
                                      </p:cBhvr>
                                    </p:animEffect>
                                  </p:childTnLst>
                                </p:cTn>
                              </p:par>
                            </p:childTnLst>
                          </p:cTn>
                        </p:par>
                        <p:par>
                          <p:cTn id="82" fill="hold">
                            <p:stCondLst>
                              <p:cond delay="5500"/>
                            </p:stCondLst>
                            <p:childTnLst>
                              <p:par>
                                <p:cTn id="83" presetID="22" presetClass="entr" presetSubtype="2" fill="hold" nodeType="after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wipe(right)">
                                      <p:cBhvr>
                                        <p:cTn id="85" dur="500"/>
                                        <p:tgtEl>
                                          <p:spTgt spid="89"/>
                                        </p:tgtEl>
                                      </p:cBhvr>
                                    </p:animEffect>
                                  </p:childTnLst>
                                </p:cTn>
                              </p:par>
                              <p:par>
                                <p:cTn id="86" presetID="53" presetClass="entr" presetSubtype="16" fill="hold" nodeType="withEffect">
                                  <p:stCondLst>
                                    <p:cond delay="0"/>
                                  </p:stCondLst>
                                  <p:childTnLst>
                                    <p:set>
                                      <p:cBhvr>
                                        <p:cTn id="87" dur="1" fill="hold">
                                          <p:stCondLst>
                                            <p:cond delay="0"/>
                                          </p:stCondLst>
                                        </p:cTn>
                                        <p:tgtEl>
                                          <p:spTgt spid="86"/>
                                        </p:tgtEl>
                                        <p:attrNameLst>
                                          <p:attrName>style.visibility</p:attrName>
                                        </p:attrNameLst>
                                      </p:cBhvr>
                                      <p:to>
                                        <p:strVal val="visible"/>
                                      </p:to>
                                    </p:set>
                                    <p:anim calcmode="lin" valueType="num">
                                      <p:cBhvr>
                                        <p:cTn id="88" dur="500" fill="hold"/>
                                        <p:tgtEl>
                                          <p:spTgt spid="86"/>
                                        </p:tgtEl>
                                        <p:attrNameLst>
                                          <p:attrName>ppt_w</p:attrName>
                                        </p:attrNameLst>
                                      </p:cBhvr>
                                      <p:tavLst>
                                        <p:tav tm="0">
                                          <p:val>
                                            <p:fltVal val="0"/>
                                          </p:val>
                                        </p:tav>
                                        <p:tav tm="100000">
                                          <p:val>
                                            <p:strVal val="#ppt_w"/>
                                          </p:val>
                                        </p:tav>
                                      </p:tavLst>
                                    </p:anim>
                                    <p:anim calcmode="lin" valueType="num">
                                      <p:cBhvr>
                                        <p:cTn id="89" dur="500" fill="hold"/>
                                        <p:tgtEl>
                                          <p:spTgt spid="86"/>
                                        </p:tgtEl>
                                        <p:attrNameLst>
                                          <p:attrName>ppt_h</p:attrName>
                                        </p:attrNameLst>
                                      </p:cBhvr>
                                      <p:tavLst>
                                        <p:tav tm="0">
                                          <p:val>
                                            <p:fltVal val="0"/>
                                          </p:val>
                                        </p:tav>
                                        <p:tav tm="100000">
                                          <p:val>
                                            <p:strVal val="#ppt_h"/>
                                          </p:val>
                                        </p:tav>
                                      </p:tavLst>
                                    </p:anim>
                                    <p:animEffect transition="in" filter="fade">
                                      <p:cBhvr>
                                        <p:cTn id="90" dur="500"/>
                                        <p:tgtEl>
                                          <p:spTgt spid="86"/>
                                        </p:tgtEl>
                                      </p:cBhvr>
                                    </p:animEffect>
                                  </p:childTnLst>
                                </p:cTn>
                              </p:par>
                            </p:childTnLst>
                          </p:cTn>
                        </p:par>
                        <p:par>
                          <p:cTn id="91" fill="hold">
                            <p:stCondLst>
                              <p:cond delay="6000"/>
                            </p:stCondLst>
                            <p:childTnLst>
                              <p:par>
                                <p:cTn id="92" presetID="22" presetClass="entr" presetSubtype="2" fill="hold" grpId="0" nodeType="after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wipe(right)">
                                      <p:cBhvr>
                                        <p:cTn id="94" dur="500"/>
                                        <p:tgtEl>
                                          <p:spTgt spid="85"/>
                                        </p:tgtEl>
                                      </p:cBhvr>
                                    </p:animEffect>
                                  </p:childTnLst>
                                </p:cTn>
                              </p:par>
                            </p:childTnLst>
                          </p:cTn>
                        </p:par>
                        <p:par>
                          <p:cTn id="95" fill="hold">
                            <p:stCondLst>
                              <p:cond delay="6500"/>
                            </p:stCondLst>
                            <p:childTnLst>
                              <p:par>
                                <p:cTn id="96" presetID="22" presetClass="entr" presetSubtype="2" fill="hold"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wipe(right)">
                                      <p:cBhvr>
                                        <p:cTn id="98" dur="500"/>
                                        <p:tgtEl>
                                          <p:spTgt spid="75"/>
                                        </p:tgtEl>
                                      </p:cBhvr>
                                    </p:animEffect>
                                  </p:childTnLst>
                                </p:cTn>
                              </p:par>
                              <p:par>
                                <p:cTn id="99" presetID="53" presetClass="entr" presetSubtype="16" fill="hold" nodeType="withEffect">
                                  <p:stCondLst>
                                    <p:cond delay="0"/>
                                  </p:stCondLst>
                                  <p:childTnLst>
                                    <p:set>
                                      <p:cBhvr>
                                        <p:cTn id="100" dur="1" fill="hold">
                                          <p:stCondLst>
                                            <p:cond delay="0"/>
                                          </p:stCondLst>
                                        </p:cTn>
                                        <p:tgtEl>
                                          <p:spTgt spid="66"/>
                                        </p:tgtEl>
                                        <p:attrNameLst>
                                          <p:attrName>style.visibility</p:attrName>
                                        </p:attrNameLst>
                                      </p:cBhvr>
                                      <p:to>
                                        <p:strVal val="visible"/>
                                      </p:to>
                                    </p:set>
                                    <p:anim calcmode="lin" valueType="num">
                                      <p:cBhvr>
                                        <p:cTn id="101" dur="500" fill="hold"/>
                                        <p:tgtEl>
                                          <p:spTgt spid="66"/>
                                        </p:tgtEl>
                                        <p:attrNameLst>
                                          <p:attrName>ppt_w</p:attrName>
                                        </p:attrNameLst>
                                      </p:cBhvr>
                                      <p:tavLst>
                                        <p:tav tm="0">
                                          <p:val>
                                            <p:fltVal val="0"/>
                                          </p:val>
                                        </p:tav>
                                        <p:tav tm="100000">
                                          <p:val>
                                            <p:strVal val="#ppt_w"/>
                                          </p:val>
                                        </p:tav>
                                      </p:tavLst>
                                    </p:anim>
                                    <p:anim calcmode="lin" valueType="num">
                                      <p:cBhvr>
                                        <p:cTn id="102" dur="500" fill="hold"/>
                                        <p:tgtEl>
                                          <p:spTgt spid="66"/>
                                        </p:tgtEl>
                                        <p:attrNameLst>
                                          <p:attrName>ppt_h</p:attrName>
                                        </p:attrNameLst>
                                      </p:cBhvr>
                                      <p:tavLst>
                                        <p:tav tm="0">
                                          <p:val>
                                            <p:fltVal val="0"/>
                                          </p:val>
                                        </p:tav>
                                        <p:tav tm="100000">
                                          <p:val>
                                            <p:strVal val="#ppt_h"/>
                                          </p:val>
                                        </p:tav>
                                      </p:tavLst>
                                    </p:anim>
                                    <p:animEffect transition="in" filter="fade">
                                      <p:cBhvr>
                                        <p:cTn id="103" dur="500"/>
                                        <p:tgtEl>
                                          <p:spTgt spid="66"/>
                                        </p:tgtEl>
                                      </p:cBhvr>
                                    </p:animEffect>
                                  </p:childTnLst>
                                </p:cTn>
                              </p:par>
                            </p:childTnLst>
                          </p:cTn>
                        </p:par>
                        <p:par>
                          <p:cTn id="104" fill="hold">
                            <p:stCondLst>
                              <p:cond delay="7000"/>
                            </p:stCondLst>
                            <p:childTnLst>
                              <p:par>
                                <p:cTn id="105" presetID="22" presetClass="entr" presetSubtype="2"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wipe(right)">
                                      <p:cBhvr>
                                        <p:cTn id="107" dur="500"/>
                                        <p:tgtEl>
                                          <p:spTgt spid="65"/>
                                        </p:tgtEl>
                                      </p:cBhvr>
                                    </p:animEffect>
                                  </p:childTnLst>
                                </p:cTn>
                              </p:par>
                            </p:childTnLst>
                          </p:cTn>
                        </p:par>
                        <p:par>
                          <p:cTn id="108" fill="hold">
                            <p:stCondLst>
                              <p:cond delay="7500"/>
                            </p:stCondLst>
                            <p:childTnLst>
                              <p:par>
                                <p:cTn id="109" presetID="22" presetClass="entr" presetSubtype="2" fill="hold" nodeType="after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wipe(right)">
                                      <p:cBhvr>
                                        <p:cTn id="111" dur="500"/>
                                        <p:tgtEl>
                                          <p:spTgt spid="82"/>
                                        </p:tgtEl>
                                      </p:cBhvr>
                                    </p:animEffect>
                                  </p:childTnLst>
                                </p:cTn>
                              </p:par>
                              <p:par>
                                <p:cTn id="112" presetID="53" presetClass="entr" presetSubtype="16" fill="hold" nodeType="withEffect">
                                  <p:stCondLst>
                                    <p:cond delay="0"/>
                                  </p:stCondLst>
                                  <p:childTnLst>
                                    <p:set>
                                      <p:cBhvr>
                                        <p:cTn id="113" dur="1" fill="hold">
                                          <p:stCondLst>
                                            <p:cond delay="0"/>
                                          </p:stCondLst>
                                        </p:cTn>
                                        <p:tgtEl>
                                          <p:spTgt spid="79"/>
                                        </p:tgtEl>
                                        <p:attrNameLst>
                                          <p:attrName>style.visibility</p:attrName>
                                        </p:attrNameLst>
                                      </p:cBhvr>
                                      <p:to>
                                        <p:strVal val="visible"/>
                                      </p:to>
                                    </p:set>
                                    <p:anim calcmode="lin" valueType="num">
                                      <p:cBhvr>
                                        <p:cTn id="114" dur="500" fill="hold"/>
                                        <p:tgtEl>
                                          <p:spTgt spid="79"/>
                                        </p:tgtEl>
                                        <p:attrNameLst>
                                          <p:attrName>ppt_w</p:attrName>
                                        </p:attrNameLst>
                                      </p:cBhvr>
                                      <p:tavLst>
                                        <p:tav tm="0">
                                          <p:val>
                                            <p:fltVal val="0"/>
                                          </p:val>
                                        </p:tav>
                                        <p:tav tm="100000">
                                          <p:val>
                                            <p:strVal val="#ppt_w"/>
                                          </p:val>
                                        </p:tav>
                                      </p:tavLst>
                                    </p:anim>
                                    <p:anim calcmode="lin" valueType="num">
                                      <p:cBhvr>
                                        <p:cTn id="115" dur="500" fill="hold"/>
                                        <p:tgtEl>
                                          <p:spTgt spid="79"/>
                                        </p:tgtEl>
                                        <p:attrNameLst>
                                          <p:attrName>ppt_h</p:attrName>
                                        </p:attrNameLst>
                                      </p:cBhvr>
                                      <p:tavLst>
                                        <p:tav tm="0">
                                          <p:val>
                                            <p:fltVal val="0"/>
                                          </p:val>
                                        </p:tav>
                                        <p:tav tm="100000">
                                          <p:val>
                                            <p:strVal val="#ppt_h"/>
                                          </p:val>
                                        </p:tav>
                                      </p:tavLst>
                                    </p:anim>
                                    <p:animEffect transition="in" filter="fade">
                                      <p:cBhvr>
                                        <p:cTn id="116" dur="500"/>
                                        <p:tgtEl>
                                          <p:spTgt spid="79"/>
                                        </p:tgtEl>
                                      </p:cBhvr>
                                    </p:animEffect>
                                  </p:childTnLst>
                                </p:cTn>
                              </p:par>
                            </p:childTnLst>
                          </p:cTn>
                        </p:par>
                        <p:par>
                          <p:cTn id="117" fill="hold">
                            <p:stCondLst>
                              <p:cond delay="8000"/>
                            </p:stCondLst>
                            <p:childTnLst>
                              <p:par>
                                <p:cTn id="118" presetID="22" presetClass="entr" presetSubtype="2" fill="hold" grpId="0" nodeType="afterEffect">
                                  <p:stCondLst>
                                    <p:cond delay="0"/>
                                  </p:stCondLst>
                                  <p:childTnLst>
                                    <p:set>
                                      <p:cBhvr>
                                        <p:cTn id="119" dur="1" fill="hold">
                                          <p:stCondLst>
                                            <p:cond delay="0"/>
                                          </p:stCondLst>
                                        </p:cTn>
                                        <p:tgtEl>
                                          <p:spTgt spid="78"/>
                                        </p:tgtEl>
                                        <p:attrNameLst>
                                          <p:attrName>style.visibility</p:attrName>
                                        </p:attrNameLst>
                                      </p:cBhvr>
                                      <p:to>
                                        <p:strVal val="visible"/>
                                      </p:to>
                                    </p:set>
                                    <p:animEffect transition="in" filter="wipe(right)">
                                      <p:cBhvr>
                                        <p:cTn id="120" dur="500"/>
                                        <p:tgtEl>
                                          <p:spTgt spid="78"/>
                                        </p:tgtEl>
                                      </p:cBhvr>
                                    </p:animEffect>
                                  </p:childTnLst>
                                </p:cTn>
                              </p:par>
                            </p:childTnLst>
                          </p:cTn>
                        </p:par>
                        <p:par>
                          <p:cTn id="121" fill="hold">
                            <p:stCondLst>
                              <p:cond delay="8500"/>
                            </p:stCondLst>
                            <p:childTnLst>
                              <p:par>
                                <p:cTn id="122" presetID="22" presetClass="entr" presetSubtype="2" fill="hold" nodeType="after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right)">
                                      <p:cBhvr>
                                        <p:cTn id="124" dur="500"/>
                                        <p:tgtEl>
                                          <p:spTgt spid="46"/>
                                        </p:tgtEl>
                                      </p:cBhvr>
                                    </p:animEffect>
                                  </p:childTnLst>
                                </p:cTn>
                              </p:par>
                              <p:par>
                                <p:cTn id="125" presetID="53" presetClass="entr" presetSubtype="16" fill="hold" nodeType="with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500" fill="hold"/>
                                        <p:tgtEl>
                                          <p:spTgt spid="43"/>
                                        </p:tgtEl>
                                        <p:attrNameLst>
                                          <p:attrName>ppt_w</p:attrName>
                                        </p:attrNameLst>
                                      </p:cBhvr>
                                      <p:tavLst>
                                        <p:tav tm="0">
                                          <p:val>
                                            <p:fltVal val="0"/>
                                          </p:val>
                                        </p:tav>
                                        <p:tav tm="100000">
                                          <p:val>
                                            <p:strVal val="#ppt_w"/>
                                          </p:val>
                                        </p:tav>
                                      </p:tavLst>
                                    </p:anim>
                                    <p:anim calcmode="lin" valueType="num">
                                      <p:cBhvr>
                                        <p:cTn id="128" dur="500" fill="hold"/>
                                        <p:tgtEl>
                                          <p:spTgt spid="43"/>
                                        </p:tgtEl>
                                        <p:attrNameLst>
                                          <p:attrName>ppt_h</p:attrName>
                                        </p:attrNameLst>
                                      </p:cBhvr>
                                      <p:tavLst>
                                        <p:tav tm="0">
                                          <p:val>
                                            <p:fltVal val="0"/>
                                          </p:val>
                                        </p:tav>
                                        <p:tav tm="100000">
                                          <p:val>
                                            <p:strVal val="#ppt_h"/>
                                          </p:val>
                                        </p:tav>
                                      </p:tavLst>
                                    </p:anim>
                                    <p:animEffect transition="in" filter="fade">
                                      <p:cBhvr>
                                        <p:cTn id="129" dur="500"/>
                                        <p:tgtEl>
                                          <p:spTgt spid="43"/>
                                        </p:tgtEl>
                                      </p:cBhvr>
                                    </p:animEffect>
                                  </p:childTnLst>
                                </p:cTn>
                              </p:par>
                            </p:childTnLst>
                          </p:cTn>
                        </p:par>
                        <p:par>
                          <p:cTn id="130" fill="hold">
                            <p:stCondLst>
                              <p:cond delay="9000"/>
                            </p:stCondLst>
                            <p:childTnLst>
                              <p:par>
                                <p:cTn id="131" presetID="22" presetClass="entr" presetSubtype="2" fill="hold" grpId="0" nodeType="after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right)">
                                      <p:cBhvr>
                                        <p:cTn id="133" dur="500"/>
                                        <p:tgtEl>
                                          <p:spTgt spid="42"/>
                                        </p:tgtEl>
                                      </p:cBhvr>
                                    </p:animEffect>
                                  </p:childTnLst>
                                </p:cTn>
                              </p:par>
                            </p:childTnLst>
                          </p:cTn>
                        </p:par>
                        <p:par>
                          <p:cTn id="134" fill="hold">
                            <p:stCondLst>
                              <p:cond delay="9500"/>
                            </p:stCondLst>
                            <p:childTnLst>
                              <p:par>
                                <p:cTn id="135" presetID="22" presetClass="entr" presetSubtype="4" fill="hold" grpId="0" nodeType="afterEffect">
                                  <p:stCondLst>
                                    <p:cond delay="0"/>
                                  </p:stCondLst>
                                  <p:childTnLst>
                                    <p:set>
                                      <p:cBhvr>
                                        <p:cTn id="136" dur="1" fill="hold">
                                          <p:stCondLst>
                                            <p:cond delay="0"/>
                                          </p:stCondLst>
                                        </p:cTn>
                                        <p:tgtEl>
                                          <p:spTgt spid="1247"/>
                                        </p:tgtEl>
                                        <p:attrNameLst>
                                          <p:attrName>style.visibility</p:attrName>
                                        </p:attrNameLst>
                                      </p:cBhvr>
                                      <p:to>
                                        <p:strVal val="visible"/>
                                      </p:to>
                                    </p:set>
                                    <p:animEffect transition="in" filter="wipe(down)">
                                      <p:cBhvr>
                                        <p:cTn id="137" dur="500"/>
                                        <p:tgtEl>
                                          <p:spTgt spid="1247"/>
                                        </p:tgtEl>
                                      </p:cBhvr>
                                    </p:animEffect>
                                  </p:childTnLst>
                                </p:cTn>
                              </p:par>
                            </p:childTnLst>
                          </p:cTn>
                        </p:par>
                        <p:par>
                          <p:cTn id="138" fill="hold">
                            <p:stCondLst>
                              <p:cond delay="10000"/>
                            </p:stCondLst>
                            <p:childTnLst>
                              <p:par>
                                <p:cTn id="139" presetID="22" presetClass="entr" presetSubtype="8" fill="hold" nodeType="afterEffect">
                                  <p:stCondLst>
                                    <p:cond delay="0"/>
                                  </p:stCondLst>
                                  <p:childTnLst>
                                    <p:set>
                                      <p:cBhvr>
                                        <p:cTn id="140" dur="1" fill="hold">
                                          <p:stCondLst>
                                            <p:cond delay="0"/>
                                          </p:stCondLst>
                                        </p:cTn>
                                        <p:tgtEl>
                                          <p:spTgt spid="41"/>
                                        </p:tgtEl>
                                        <p:attrNameLst>
                                          <p:attrName>style.visibility</p:attrName>
                                        </p:attrNameLst>
                                      </p:cBhvr>
                                      <p:to>
                                        <p:strVal val="visible"/>
                                      </p:to>
                                    </p:set>
                                    <p:animEffect transition="in" filter="wipe(left)">
                                      <p:cBhvr>
                                        <p:cTn id="141" dur="500"/>
                                        <p:tgtEl>
                                          <p:spTgt spid="41"/>
                                        </p:tgtEl>
                                      </p:cBhvr>
                                    </p:animEffect>
                                  </p:childTnLst>
                                </p:cTn>
                              </p:par>
                              <p:par>
                                <p:cTn id="142" presetID="53" presetClass="entr" presetSubtype="16" fill="hold" nodeType="withEffect">
                                  <p:stCondLst>
                                    <p:cond delay="0"/>
                                  </p:stCondLst>
                                  <p:childTnLst>
                                    <p:set>
                                      <p:cBhvr>
                                        <p:cTn id="143" dur="1" fill="hold">
                                          <p:stCondLst>
                                            <p:cond delay="0"/>
                                          </p:stCondLst>
                                        </p:cTn>
                                        <p:tgtEl>
                                          <p:spTgt spid="4"/>
                                        </p:tgtEl>
                                        <p:attrNameLst>
                                          <p:attrName>style.visibility</p:attrName>
                                        </p:attrNameLst>
                                      </p:cBhvr>
                                      <p:to>
                                        <p:strVal val="visible"/>
                                      </p:to>
                                    </p:set>
                                    <p:anim calcmode="lin" valueType="num">
                                      <p:cBhvr>
                                        <p:cTn id="144" dur="500" fill="hold"/>
                                        <p:tgtEl>
                                          <p:spTgt spid="4"/>
                                        </p:tgtEl>
                                        <p:attrNameLst>
                                          <p:attrName>ppt_w</p:attrName>
                                        </p:attrNameLst>
                                      </p:cBhvr>
                                      <p:tavLst>
                                        <p:tav tm="0">
                                          <p:val>
                                            <p:fltVal val="0"/>
                                          </p:val>
                                        </p:tav>
                                        <p:tav tm="100000">
                                          <p:val>
                                            <p:strVal val="#ppt_w"/>
                                          </p:val>
                                        </p:tav>
                                      </p:tavLst>
                                    </p:anim>
                                    <p:anim calcmode="lin" valueType="num">
                                      <p:cBhvr>
                                        <p:cTn id="145" dur="500" fill="hold"/>
                                        <p:tgtEl>
                                          <p:spTgt spid="4"/>
                                        </p:tgtEl>
                                        <p:attrNameLst>
                                          <p:attrName>ppt_h</p:attrName>
                                        </p:attrNameLst>
                                      </p:cBhvr>
                                      <p:tavLst>
                                        <p:tav tm="0">
                                          <p:val>
                                            <p:fltVal val="0"/>
                                          </p:val>
                                        </p:tav>
                                        <p:tav tm="100000">
                                          <p:val>
                                            <p:strVal val="#ppt_h"/>
                                          </p:val>
                                        </p:tav>
                                      </p:tavLst>
                                    </p:anim>
                                    <p:animEffect transition="in" filter="fade">
                                      <p:cBhvr>
                                        <p:cTn id="146" dur="500"/>
                                        <p:tgtEl>
                                          <p:spTgt spid="4"/>
                                        </p:tgtEl>
                                      </p:cBhvr>
                                    </p:animEffect>
                                  </p:childTnLst>
                                </p:cTn>
                              </p:par>
                            </p:childTnLst>
                          </p:cTn>
                        </p:par>
                        <p:par>
                          <p:cTn id="147" fill="hold">
                            <p:stCondLst>
                              <p:cond delay="10500"/>
                            </p:stCondLst>
                            <p:childTnLst>
                              <p:par>
                                <p:cTn id="148" presetID="22" presetClass="entr" presetSubtype="8" fill="hold" grpId="0"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wipe(left)">
                                      <p:cBhvr>
                                        <p:cTn id="150" dur="500"/>
                                        <p:tgtEl>
                                          <p:spTgt spid="3"/>
                                        </p:tgtEl>
                                      </p:cBhvr>
                                    </p:animEffect>
                                  </p:childTnLst>
                                </p:cTn>
                              </p:par>
                            </p:childTnLst>
                          </p:cTn>
                        </p:par>
                        <p:par>
                          <p:cTn id="151" fill="hold">
                            <p:stCondLst>
                              <p:cond delay="11000"/>
                            </p:stCondLst>
                            <p:childTnLst>
                              <p:par>
                                <p:cTn id="152" presetID="22" presetClass="entr" presetSubtype="8" fill="hold" nodeType="afterEffect">
                                  <p:stCondLst>
                                    <p:cond delay="0"/>
                                  </p:stCondLst>
                                  <p:childTnLst>
                                    <p:set>
                                      <p:cBhvr>
                                        <p:cTn id="153" dur="1" fill="hold">
                                          <p:stCondLst>
                                            <p:cond delay="0"/>
                                          </p:stCondLst>
                                        </p:cTn>
                                        <p:tgtEl>
                                          <p:spTgt spid="93"/>
                                        </p:tgtEl>
                                        <p:attrNameLst>
                                          <p:attrName>style.visibility</p:attrName>
                                        </p:attrNameLst>
                                      </p:cBhvr>
                                      <p:to>
                                        <p:strVal val="visible"/>
                                      </p:to>
                                    </p:set>
                                    <p:animEffect transition="in" filter="wipe(left)">
                                      <p:cBhvr>
                                        <p:cTn id="154" dur="500"/>
                                        <p:tgtEl>
                                          <p:spTgt spid="93"/>
                                        </p:tgtEl>
                                      </p:cBhvr>
                                    </p:animEffect>
                                  </p:childTnLst>
                                </p:cTn>
                              </p:par>
                              <p:par>
                                <p:cTn id="155" presetID="53" presetClass="entr" presetSubtype="16" fill="hold" nodeType="withEffect">
                                  <p:stCondLst>
                                    <p:cond delay="0"/>
                                  </p:stCondLst>
                                  <p:childTnLst>
                                    <p:set>
                                      <p:cBhvr>
                                        <p:cTn id="156" dur="1" fill="hold">
                                          <p:stCondLst>
                                            <p:cond delay="0"/>
                                          </p:stCondLst>
                                        </p:cTn>
                                        <p:tgtEl>
                                          <p:spTgt spid="1218"/>
                                        </p:tgtEl>
                                        <p:attrNameLst>
                                          <p:attrName>style.visibility</p:attrName>
                                        </p:attrNameLst>
                                      </p:cBhvr>
                                      <p:to>
                                        <p:strVal val="visible"/>
                                      </p:to>
                                    </p:set>
                                    <p:anim calcmode="lin" valueType="num">
                                      <p:cBhvr>
                                        <p:cTn id="157" dur="500" fill="hold"/>
                                        <p:tgtEl>
                                          <p:spTgt spid="1218"/>
                                        </p:tgtEl>
                                        <p:attrNameLst>
                                          <p:attrName>ppt_w</p:attrName>
                                        </p:attrNameLst>
                                      </p:cBhvr>
                                      <p:tavLst>
                                        <p:tav tm="0">
                                          <p:val>
                                            <p:fltVal val="0"/>
                                          </p:val>
                                        </p:tav>
                                        <p:tav tm="100000">
                                          <p:val>
                                            <p:strVal val="#ppt_w"/>
                                          </p:val>
                                        </p:tav>
                                      </p:tavLst>
                                    </p:anim>
                                    <p:anim calcmode="lin" valueType="num">
                                      <p:cBhvr>
                                        <p:cTn id="158" dur="500" fill="hold"/>
                                        <p:tgtEl>
                                          <p:spTgt spid="1218"/>
                                        </p:tgtEl>
                                        <p:attrNameLst>
                                          <p:attrName>ppt_h</p:attrName>
                                        </p:attrNameLst>
                                      </p:cBhvr>
                                      <p:tavLst>
                                        <p:tav tm="0">
                                          <p:val>
                                            <p:fltVal val="0"/>
                                          </p:val>
                                        </p:tav>
                                        <p:tav tm="100000">
                                          <p:val>
                                            <p:strVal val="#ppt_h"/>
                                          </p:val>
                                        </p:tav>
                                      </p:tavLst>
                                    </p:anim>
                                    <p:animEffect transition="in" filter="fade">
                                      <p:cBhvr>
                                        <p:cTn id="159" dur="500"/>
                                        <p:tgtEl>
                                          <p:spTgt spid="1218"/>
                                        </p:tgtEl>
                                      </p:cBhvr>
                                    </p:animEffect>
                                  </p:childTnLst>
                                </p:cTn>
                              </p:par>
                            </p:childTnLst>
                          </p:cTn>
                        </p:par>
                        <p:par>
                          <p:cTn id="160" fill="hold">
                            <p:stCondLst>
                              <p:cond delay="11500"/>
                            </p:stCondLst>
                            <p:childTnLst>
                              <p:par>
                                <p:cTn id="161" presetID="22" presetClass="entr" presetSubtype="8" fill="hold" grpId="0" nodeType="afterEffect">
                                  <p:stCondLst>
                                    <p:cond delay="0"/>
                                  </p:stCondLst>
                                  <p:childTnLst>
                                    <p:set>
                                      <p:cBhvr>
                                        <p:cTn id="162" dur="1" fill="hold">
                                          <p:stCondLst>
                                            <p:cond delay="0"/>
                                          </p:stCondLst>
                                        </p:cTn>
                                        <p:tgtEl>
                                          <p:spTgt spid="92"/>
                                        </p:tgtEl>
                                        <p:attrNameLst>
                                          <p:attrName>style.visibility</p:attrName>
                                        </p:attrNameLst>
                                      </p:cBhvr>
                                      <p:to>
                                        <p:strVal val="visible"/>
                                      </p:to>
                                    </p:set>
                                    <p:animEffect transition="in" filter="wipe(left)">
                                      <p:cBhvr>
                                        <p:cTn id="163" dur="500"/>
                                        <p:tgtEl>
                                          <p:spTgt spid="92"/>
                                        </p:tgtEl>
                                      </p:cBhvr>
                                    </p:animEffect>
                                  </p:childTnLst>
                                </p:cTn>
                              </p:par>
                            </p:childTnLst>
                          </p:cTn>
                        </p:par>
                        <p:par>
                          <p:cTn id="164" fill="hold">
                            <p:stCondLst>
                              <p:cond delay="12000"/>
                            </p:stCondLst>
                            <p:childTnLst>
                              <p:par>
                                <p:cTn id="165" presetID="22" presetClass="entr" presetSubtype="8" fill="hold" nodeType="after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wipe(left)">
                                      <p:cBhvr>
                                        <p:cTn id="167" dur="500"/>
                                        <p:tgtEl>
                                          <p:spTgt spid="61"/>
                                        </p:tgtEl>
                                      </p:cBhvr>
                                    </p:animEffect>
                                  </p:childTnLst>
                                </p:cTn>
                              </p:par>
                              <p:par>
                                <p:cTn id="168" presetID="53" presetClass="entr" presetSubtype="16" fill="hold" nodeType="withEffect">
                                  <p:stCondLst>
                                    <p:cond delay="0"/>
                                  </p:stCondLst>
                                  <p:childTnLst>
                                    <p:set>
                                      <p:cBhvr>
                                        <p:cTn id="169" dur="1" fill="hold">
                                          <p:stCondLst>
                                            <p:cond delay="0"/>
                                          </p:stCondLst>
                                        </p:cTn>
                                        <p:tgtEl>
                                          <p:spTgt spid="58"/>
                                        </p:tgtEl>
                                        <p:attrNameLst>
                                          <p:attrName>style.visibility</p:attrName>
                                        </p:attrNameLst>
                                      </p:cBhvr>
                                      <p:to>
                                        <p:strVal val="visible"/>
                                      </p:to>
                                    </p:set>
                                    <p:anim calcmode="lin" valueType="num">
                                      <p:cBhvr>
                                        <p:cTn id="170" dur="500" fill="hold"/>
                                        <p:tgtEl>
                                          <p:spTgt spid="58"/>
                                        </p:tgtEl>
                                        <p:attrNameLst>
                                          <p:attrName>ppt_w</p:attrName>
                                        </p:attrNameLst>
                                      </p:cBhvr>
                                      <p:tavLst>
                                        <p:tav tm="0">
                                          <p:val>
                                            <p:fltVal val="0"/>
                                          </p:val>
                                        </p:tav>
                                        <p:tav tm="100000">
                                          <p:val>
                                            <p:strVal val="#ppt_w"/>
                                          </p:val>
                                        </p:tav>
                                      </p:tavLst>
                                    </p:anim>
                                    <p:anim calcmode="lin" valueType="num">
                                      <p:cBhvr>
                                        <p:cTn id="171" dur="500" fill="hold"/>
                                        <p:tgtEl>
                                          <p:spTgt spid="58"/>
                                        </p:tgtEl>
                                        <p:attrNameLst>
                                          <p:attrName>ppt_h</p:attrName>
                                        </p:attrNameLst>
                                      </p:cBhvr>
                                      <p:tavLst>
                                        <p:tav tm="0">
                                          <p:val>
                                            <p:fltVal val="0"/>
                                          </p:val>
                                        </p:tav>
                                        <p:tav tm="100000">
                                          <p:val>
                                            <p:strVal val="#ppt_h"/>
                                          </p:val>
                                        </p:tav>
                                      </p:tavLst>
                                    </p:anim>
                                    <p:animEffect transition="in" filter="fade">
                                      <p:cBhvr>
                                        <p:cTn id="172" dur="500"/>
                                        <p:tgtEl>
                                          <p:spTgt spid="58"/>
                                        </p:tgtEl>
                                      </p:cBhvr>
                                    </p:animEffect>
                                  </p:childTnLst>
                                </p:cTn>
                              </p:par>
                            </p:childTnLst>
                          </p:cTn>
                        </p:par>
                        <p:par>
                          <p:cTn id="173" fill="hold">
                            <p:stCondLst>
                              <p:cond delay="12500"/>
                            </p:stCondLst>
                            <p:childTnLst>
                              <p:par>
                                <p:cTn id="174" presetID="22" presetClass="entr" presetSubtype="8" fill="hold" grpId="0" nodeType="afterEffect">
                                  <p:stCondLst>
                                    <p:cond delay="0"/>
                                  </p:stCondLst>
                                  <p:childTnLst>
                                    <p:set>
                                      <p:cBhvr>
                                        <p:cTn id="175" dur="1" fill="hold">
                                          <p:stCondLst>
                                            <p:cond delay="0"/>
                                          </p:stCondLst>
                                        </p:cTn>
                                        <p:tgtEl>
                                          <p:spTgt spid="57"/>
                                        </p:tgtEl>
                                        <p:attrNameLst>
                                          <p:attrName>style.visibility</p:attrName>
                                        </p:attrNameLst>
                                      </p:cBhvr>
                                      <p:to>
                                        <p:strVal val="visible"/>
                                      </p:to>
                                    </p:set>
                                    <p:animEffect transition="in" filter="wipe(left)">
                                      <p:cBhvr>
                                        <p:cTn id="176" dur="500"/>
                                        <p:tgtEl>
                                          <p:spTgt spid="57"/>
                                        </p:tgtEl>
                                      </p:cBhvr>
                                    </p:animEffect>
                                  </p:childTnLst>
                                </p:cTn>
                              </p:par>
                            </p:childTnLst>
                          </p:cTn>
                        </p:par>
                        <p:par>
                          <p:cTn id="177" fill="hold">
                            <p:stCondLst>
                              <p:cond delay="13000"/>
                            </p:stCondLst>
                            <p:childTnLst>
                              <p:par>
                                <p:cTn id="178" presetID="22" presetClass="entr" presetSubtype="8" fill="hold" nodeType="afterEffect">
                                  <p:stCondLst>
                                    <p:cond delay="0"/>
                                  </p:stCondLst>
                                  <p:childTnLst>
                                    <p:set>
                                      <p:cBhvr>
                                        <p:cTn id="179" dur="1" fill="hold">
                                          <p:stCondLst>
                                            <p:cond delay="0"/>
                                          </p:stCondLst>
                                        </p:cTn>
                                        <p:tgtEl>
                                          <p:spTgt spid="53"/>
                                        </p:tgtEl>
                                        <p:attrNameLst>
                                          <p:attrName>style.visibility</p:attrName>
                                        </p:attrNameLst>
                                      </p:cBhvr>
                                      <p:to>
                                        <p:strVal val="visible"/>
                                      </p:to>
                                    </p:set>
                                    <p:animEffect transition="in" filter="wipe(left)">
                                      <p:cBhvr>
                                        <p:cTn id="180" dur="500"/>
                                        <p:tgtEl>
                                          <p:spTgt spid="53"/>
                                        </p:tgtEl>
                                      </p:cBhvr>
                                    </p:animEffect>
                                  </p:childTnLst>
                                </p:cTn>
                              </p:par>
                              <p:par>
                                <p:cTn id="181" presetID="53" presetClass="entr" presetSubtype="16" fill="hold" nodeType="withEffect">
                                  <p:stCondLst>
                                    <p:cond delay="0"/>
                                  </p:stCondLst>
                                  <p:childTnLst>
                                    <p:set>
                                      <p:cBhvr>
                                        <p:cTn id="182" dur="1" fill="hold">
                                          <p:stCondLst>
                                            <p:cond delay="0"/>
                                          </p:stCondLst>
                                        </p:cTn>
                                        <p:tgtEl>
                                          <p:spTgt spid="50"/>
                                        </p:tgtEl>
                                        <p:attrNameLst>
                                          <p:attrName>style.visibility</p:attrName>
                                        </p:attrNameLst>
                                      </p:cBhvr>
                                      <p:to>
                                        <p:strVal val="visible"/>
                                      </p:to>
                                    </p:set>
                                    <p:anim calcmode="lin" valueType="num">
                                      <p:cBhvr>
                                        <p:cTn id="183" dur="500" fill="hold"/>
                                        <p:tgtEl>
                                          <p:spTgt spid="50"/>
                                        </p:tgtEl>
                                        <p:attrNameLst>
                                          <p:attrName>ppt_w</p:attrName>
                                        </p:attrNameLst>
                                      </p:cBhvr>
                                      <p:tavLst>
                                        <p:tav tm="0">
                                          <p:val>
                                            <p:fltVal val="0"/>
                                          </p:val>
                                        </p:tav>
                                        <p:tav tm="100000">
                                          <p:val>
                                            <p:strVal val="#ppt_w"/>
                                          </p:val>
                                        </p:tav>
                                      </p:tavLst>
                                    </p:anim>
                                    <p:anim calcmode="lin" valueType="num">
                                      <p:cBhvr>
                                        <p:cTn id="184" dur="500" fill="hold"/>
                                        <p:tgtEl>
                                          <p:spTgt spid="50"/>
                                        </p:tgtEl>
                                        <p:attrNameLst>
                                          <p:attrName>ppt_h</p:attrName>
                                        </p:attrNameLst>
                                      </p:cBhvr>
                                      <p:tavLst>
                                        <p:tav tm="0">
                                          <p:val>
                                            <p:fltVal val="0"/>
                                          </p:val>
                                        </p:tav>
                                        <p:tav tm="100000">
                                          <p:val>
                                            <p:strVal val="#ppt_h"/>
                                          </p:val>
                                        </p:tav>
                                      </p:tavLst>
                                    </p:anim>
                                    <p:animEffect transition="in" filter="fade">
                                      <p:cBhvr>
                                        <p:cTn id="185" dur="500"/>
                                        <p:tgtEl>
                                          <p:spTgt spid="50"/>
                                        </p:tgtEl>
                                      </p:cBhvr>
                                    </p:animEffect>
                                  </p:childTnLst>
                                </p:cTn>
                              </p:par>
                            </p:childTnLst>
                          </p:cTn>
                        </p:par>
                        <p:par>
                          <p:cTn id="186" fill="hold">
                            <p:stCondLst>
                              <p:cond delay="13500"/>
                            </p:stCondLst>
                            <p:childTnLst>
                              <p:par>
                                <p:cTn id="187" presetID="22" presetClass="entr" presetSubtype="8" fill="hold" grpId="0" nodeType="afterEffect">
                                  <p:stCondLst>
                                    <p:cond delay="0"/>
                                  </p:stCondLst>
                                  <p:childTnLst>
                                    <p:set>
                                      <p:cBhvr>
                                        <p:cTn id="188" dur="1" fill="hold">
                                          <p:stCondLst>
                                            <p:cond delay="0"/>
                                          </p:stCondLst>
                                        </p:cTn>
                                        <p:tgtEl>
                                          <p:spTgt spid="49"/>
                                        </p:tgtEl>
                                        <p:attrNameLst>
                                          <p:attrName>style.visibility</p:attrName>
                                        </p:attrNameLst>
                                      </p:cBhvr>
                                      <p:to>
                                        <p:strVal val="visible"/>
                                      </p:to>
                                    </p:set>
                                    <p:animEffect transition="in" filter="wipe(left)">
                                      <p:cBhvr>
                                        <p:cTn id="18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8" grpId="0" animBg="1"/>
      <p:bldP spid="23" grpId="0" animBg="1"/>
      <p:bldP spid="20" grpId="0" animBg="1"/>
      <p:bldP spid="37" grpId="0" animBg="1"/>
      <p:bldP spid="38" grpId="0" animBg="1"/>
      <p:bldP spid="39" grpId="0" animBg="1"/>
      <p:bldP spid="55" grpId="0"/>
      <p:bldP spid="1245" grpId="0" animBg="1"/>
      <p:bldP spid="1247" grpId="0" animBg="1"/>
      <p:bldP spid="1248" grpId="0" animBg="1"/>
      <p:bldP spid="1249" grpId="0" animBg="1"/>
      <p:bldP spid="1250" grpId="0" animBg="1"/>
      <p:bldP spid="3" grpId="0" animBg="1"/>
      <p:bldP spid="10" grpId="0" animBg="1"/>
      <p:bldP spid="42" grpId="0" animBg="1"/>
      <p:bldP spid="49" grpId="0" animBg="1"/>
      <p:bldP spid="57" grpId="0" animBg="1"/>
      <p:bldP spid="65" grpId="0" animBg="1"/>
      <p:bldP spid="78" grpId="0" animBg="1"/>
      <p:bldP spid="85" grpId="0" animBg="1"/>
      <p:bldP spid="9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90B764-2A18-919D-9D0C-53C0224402F8}"/>
              </a:ext>
            </a:extLst>
          </p:cNvPr>
          <p:cNvSpPr/>
          <p:nvPr/>
        </p:nvSpPr>
        <p:spPr>
          <a:xfrm>
            <a:off x="9061939" y="1437159"/>
            <a:ext cx="3130061" cy="2862322"/>
          </a:xfrm>
          <a:prstGeom prst="rect">
            <a:avLst/>
          </a:prstGeom>
          <a:noFill/>
        </p:spPr>
        <p:txBody>
          <a:bodyPr wrap="square" lIns="91440" tIns="45720" rIns="91440" bIns="45720">
            <a:spAutoFit/>
          </a:bodyPr>
          <a:lstStyle/>
          <a:p>
            <a:pPr algn="just"/>
            <a:r>
              <a:rPr lang="vi-VN" sz="2000" dirty="0">
                <a:ln w="0"/>
                <a:effectLst>
                  <a:outerShdw blurRad="38100" dist="19050" dir="2700000" algn="tl" rotWithShape="0">
                    <a:schemeClr val="dk1">
                      <a:alpha val="40000"/>
                    </a:schemeClr>
                  </a:outerShdw>
                </a:effectLst>
              </a:rPr>
              <a:t>Xây dựng đường đi thực tế cho robot</a:t>
            </a:r>
          </a:p>
          <a:p>
            <a:pPr algn="just"/>
            <a:endParaRPr lang="vi-VN" sz="2000" dirty="0">
              <a:ln w="0"/>
              <a:effectLst>
                <a:outerShdw blurRad="38100" dist="19050" dir="2700000" algn="tl" rotWithShape="0">
                  <a:schemeClr val="dk1">
                    <a:alpha val="40000"/>
                  </a:schemeClr>
                </a:outerShdw>
              </a:effectLst>
            </a:endParaRPr>
          </a:p>
          <a:p>
            <a:pPr algn="just"/>
            <a:r>
              <a:rPr lang="vi-VN" sz="2000" dirty="0">
                <a:ln w="0"/>
                <a:effectLst>
                  <a:outerShdw blurRad="38100" dist="19050" dir="2700000" algn="tl" rotWithShape="0">
                    <a:schemeClr val="dk1">
                      <a:alpha val="40000"/>
                    </a:schemeClr>
                  </a:outerShdw>
                </a:effectLst>
              </a:rPr>
              <a:t>Ngoài ra để phục vụ cho </a:t>
            </a:r>
          </a:p>
          <a:p>
            <a:pPr algn="just"/>
            <a:r>
              <a:rPr lang="vi-VN" sz="2000" dirty="0">
                <a:ln w="0"/>
                <a:effectLst>
                  <a:outerShdw blurRad="38100" dist="19050" dir="2700000" algn="tl" rotWithShape="0">
                    <a:schemeClr val="dk1">
                      <a:alpha val="40000"/>
                    </a:schemeClr>
                  </a:outerShdw>
                </a:effectLst>
              </a:rPr>
              <a:t>việc nâng hàng thì mỗi </a:t>
            </a:r>
          </a:p>
          <a:p>
            <a:pPr algn="just"/>
            <a:r>
              <a:rPr lang="vi-VN" sz="2000" dirty="0">
                <a:ln w="0"/>
                <a:effectLst>
                  <a:outerShdw blurRad="38100" dist="19050" dir="2700000" algn="tl" rotWithShape="0">
                    <a:schemeClr val="dk1">
                      <a:alpha val="40000"/>
                    </a:schemeClr>
                  </a:outerShdw>
                </a:effectLst>
              </a:rPr>
              <a:t>khi đến đích Ros sẽ phát ra 1 status  thông báo đã đến điểm để thực hiện việc nâng hạ hàng hóa</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AD2224CA-A663-1114-02BC-4A589A94B851}"/>
              </a:ext>
            </a:extLst>
          </p:cNvPr>
          <p:cNvPicPr>
            <a:picLocks noChangeAspect="1"/>
          </p:cNvPicPr>
          <p:nvPr/>
        </p:nvPicPr>
        <p:blipFill>
          <a:blip r:embed="rId2"/>
          <a:stretch>
            <a:fillRect/>
          </a:stretch>
        </p:blipFill>
        <p:spPr>
          <a:xfrm>
            <a:off x="1058650" y="1664605"/>
            <a:ext cx="5357149" cy="4397756"/>
          </a:xfrm>
          <a:prstGeom prst="rect">
            <a:avLst/>
          </a:prstGeom>
        </p:spPr>
      </p:pic>
      <p:graphicFrame>
        <p:nvGraphicFramePr>
          <p:cNvPr id="4" name="Diagram 3">
            <a:extLst>
              <a:ext uri="{FF2B5EF4-FFF2-40B4-BE49-F238E27FC236}">
                <a16:creationId xmlns:a16="http://schemas.microsoft.com/office/drawing/2014/main" id="{F59E3754-9F7F-A989-0279-F1FEE96E4BAE}"/>
              </a:ext>
            </a:extLst>
          </p:cNvPr>
          <p:cNvGraphicFramePr/>
          <p:nvPr>
            <p:extLst/>
          </p:nvPr>
        </p:nvGraphicFramePr>
        <p:xfrm>
          <a:off x="6267260" y="1437159"/>
          <a:ext cx="2636058" cy="4260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961534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2706" y="740667"/>
            <a:ext cx="8424101" cy="830997"/>
          </a:xfrm>
          <a:prstGeom prst="rect">
            <a:avLst/>
          </a:prstGeom>
          <a:noFill/>
        </p:spPr>
        <p:txBody>
          <a:bodyPr wrap="none" lIns="91440" tIns="45720" rIns="91440" bIns="45720">
            <a:spAutoFit/>
          </a:bodyPr>
          <a:lstStyle/>
          <a:p>
            <a:pPr algn="ctr"/>
            <a:r>
              <a:rPr lang="vi-VN" sz="2400" b="0" cap="none" spc="0" dirty="0">
                <a:ln w="0"/>
                <a:solidFill>
                  <a:schemeClr val="tx1"/>
                </a:solidFill>
                <a:effectLst>
                  <a:outerShdw blurRad="38100" dist="19050" dir="2700000" algn="tl" rotWithShape="0">
                    <a:schemeClr val="dk1">
                      <a:alpha val="40000"/>
                    </a:schemeClr>
                  </a:outerShdw>
                </a:effectLst>
              </a:rPr>
              <a:t>Bước 5: Né tránh các vật cản xuất hiện bất ngờ trên bản đồ </a:t>
            </a:r>
          </a:p>
          <a:p>
            <a:pPr algn="ctr"/>
            <a:r>
              <a:rPr lang="vi-VN" sz="2400" b="0" cap="none" spc="0" dirty="0">
                <a:ln w="0"/>
                <a:solidFill>
                  <a:schemeClr val="tx1"/>
                </a:solidFill>
                <a:effectLst>
                  <a:outerShdw blurRad="38100" dist="19050" dir="2700000" algn="tl" rotWithShape="0">
                    <a:schemeClr val="dk1">
                      <a:alpha val="40000"/>
                    </a:schemeClr>
                  </a:outerShdw>
                </a:effectLst>
              </a:rPr>
              <a:t>(vật tỉnh và vật động) </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3" name="Flowchart: Magnetic Disk 2"/>
          <p:cNvSpPr/>
          <p:nvPr/>
        </p:nvSpPr>
        <p:spPr>
          <a:xfrm>
            <a:off x="2789498" y="1710561"/>
            <a:ext cx="2685327" cy="238438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Striped Right Arrow 3"/>
          <p:cNvSpPr/>
          <p:nvPr/>
        </p:nvSpPr>
        <p:spPr>
          <a:xfrm>
            <a:off x="2789498" y="4560426"/>
            <a:ext cx="2986269" cy="20024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Left Arrow Callout 5"/>
          <p:cNvSpPr/>
          <p:nvPr/>
        </p:nvSpPr>
        <p:spPr>
          <a:xfrm>
            <a:off x="6354501" y="1727923"/>
            <a:ext cx="3345084" cy="2349661"/>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Với vật thể không di chuyển Robot ưu tiên đi vòng qua hay tìm đường mới </a:t>
            </a:r>
          </a:p>
        </p:txBody>
      </p:sp>
      <p:sp>
        <p:nvSpPr>
          <p:cNvPr id="7" name="Left Arrow Callout 6"/>
          <p:cNvSpPr/>
          <p:nvPr/>
        </p:nvSpPr>
        <p:spPr>
          <a:xfrm>
            <a:off x="6470248" y="4389700"/>
            <a:ext cx="3229337" cy="2323618"/>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Vật thể đang còn chuyển động Robot chọn đứng yên 1 lúc. Nếu không di chuyển nữa xem như vật cản tỉnh </a:t>
            </a:r>
          </a:p>
        </p:txBody>
      </p:sp>
      <p:sp>
        <p:nvSpPr>
          <p:cNvPr id="8" name="Rectangle 7"/>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8085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2762" y="3810000"/>
            <a:ext cx="5578323" cy="3133616"/>
          </a:xfrm>
          <a:prstGeom prst="rect">
            <a:avLst/>
          </a:prstGeom>
        </p:spPr>
      </p:pic>
      <p:pic>
        <p:nvPicPr>
          <p:cNvPr id="3" name="Picture 2"/>
          <p:cNvPicPr>
            <a:picLocks noChangeAspect="1"/>
          </p:cNvPicPr>
          <p:nvPr/>
        </p:nvPicPr>
        <p:blipFill>
          <a:blip r:embed="rId3"/>
          <a:stretch>
            <a:fillRect/>
          </a:stretch>
        </p:blipFill>
        <p:spPr>
          <a:xfrm>
            <a:off x="1007400" y="2182512"/>
            <a:ext cx="8465282" cy="4761104"/>
          </a:xfrm>
          <a:prstGeom prst="rect">
            <a:avLst/>
          </a:prstGeom>
        </p:spPr>
      </p:pic>
      <p:pic>
        <p:nvPicPr>
          <p:cNvPr id="4" name="Picture 3"/>
          <p:cNvPicPr>
            <a:picLocks noChangeAspect="1"/>
          </p:cNvPicPr>
          <p:nvPr/>
        </p:nvPicPr>
        <p:blipFill>
          <a:blip r:embed="rId4"/>
          <a:stretch>
            <a:fillRect/>
          </a:stretch>
        </p:blipFill>
        <p:spPr>
          <a:xfrm>
            <a:off x="5133361" y="1498563"/>
            <a:ext cx="9344639" cy="5252757"/>
          </a:xfrm>
          <a:prstGeom prst="rect">
            <a:avLst/>
          </a:prstGeom>
        </p:spPr>
      </p:pic>
      <p:sp>
        <p:nvSpPr>
          <p:cNvPr id="5" name="Rectangle 4"/>
          <p:cNvSpPr/>
          <p:nvPr/>
        </p:nvSpPr>
        <p:spPr>
          <a:xfrm>
            <a:off x="922426" y="719435"/>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7</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
        <p:nvSpPr>
          <p:cNvPr id="6" name="Pentagon 5"/>
          <p:cNvSpPr/>
          <p:nvPr/>
        </p:nvSpPr>
        <p:spPr>
          <a:xfrm>
            <a:off x="0" y="719435"/>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Times New Roman" panose="02020603050405020304" pitchFamily="18" charset="0"/>
                <a:cs typeface="Times New Roman" panose="02020603050405020304" pitchFamily="18" charset="0"/>
              </a:rPr>
              <a:t>7) Giao diện điều khiển  </a:t>
            </a:r>
          </a:p>
        </p:txBody>
      </p:sp>
    </p:spTree>
    <p:extLst>
      <p:ext uri="{BB962C8B-B14F-4D97-AF65-F5344CB8AC3E}">
        <p14:creationId xmlns:p14="http://schemas.microsoft.com/office/powerpoint/2010/main" val="261562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2.96296E-6 L -0.36172 -0.00324 " pathEditMode="relative" rAng="0" ptsTypes="AA">
                                      <p:cBhvr>
                                        <p:cTn id="6" dur="2000" fill="hold"/>
                                        <p:tgtEl>
                                          <p:spTgt spid="6"/>
                                        </p:tgtEl>
                                        <p:attrNameLst>
                                          <p:attrName>ppt_x</p:attrName>
                                          <p:attrName>ppt_y</p:attrName>
                                        </p:attrNameLst>
                                      </p:cBhvr>
                                      <p:rCtr x="-18086" y="-162"/>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631B518-62E3-E008-CADB-902D88555F52}"/>
              </a:ext>
            </a:extLst>
          </p:cNvPr>
          <p:cNvSpPr/>
          <p:nvPr/>
        </p:nvSpPr>
        <p:spPr>
          <a:xfrm>
            <a:off x="-4826000" y="-7493000"/>
            <a:ext cx="21844000" cy="2184400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 name="TextBox 5">
            <a:extLst>
              <a:ext uri="{FF2B5EF4-FFF2-40B4-BE49-F238E27FC236}">
                <a16:creationId xmlns:a16="http://schemas.microsoft.com/office/drawing/2014/main" id="{9056E92C-1654-48BD-5A6F-2AC63EF51E5D}"/>
              </a:ext>
            </a:extLst>
          </p:cNvPr>
          <p:cNvSpPr txBox="1"/>
          <p:nvPr/>
        </p:nvSpPr>
        <p:spPr>
          <a:xfrm>
            <a:off x="3149600" y="519470"/>
            <a:ext cx="5713684" cy="1159420"/>
          </a:xfrm>
          <a:prstGeom prst="rect">
            <a:avLst/>
          </a:prstGeom>
          <a:noFill/>
        </p:spPr>
        <p:txBody>
          <a:bodyPr wrap="square" rtlCol="0">
            <a:spAutoFit/>
          </a:bodyPr>
          <a:lstStyle/>
          <a:p>
            <a:pPr algn="ctr"/>
            <a:r>
              <a:rPr lang="en-US" sz="3467" b="1" dirty="0">
                <a:solidFill>
                  <a:srgbClr val="FF0000"/>
                </a:solidFill>
                <a:latin typeface="Arial" panose="020B0604020202020204" pitchFamily="34" charset="0"/>
                <a:cs typeface="Arial" panose="020B0604020202020204" pitchFamily="34" charset="0"/>
              </a:rPr>
              <a:t>GIAO DIỆN ĐIỀU KHIỂN BẰNG BLUETOOTH</a:t>
            </a:r>
          </a:p>
        </p:txBody>
      </p:sp>
      <p:pic>
        <p:nvPicPr>
          <p:cNvPr id="7" name="Picture 6">
            <a:extLst>
              <a:ext uri="{FF2B5EF4-FFF2-40B4-BE49-F238E27FC236}">
                <a16:creationId xmlns:a16="http://schemas.microsoft.com/office/drawing/2014/main" id="{7296DE17-ABD0-7B62-2B2C-04C2C1F6B3C6}"/>
              </a:ext>
            </a:extLst>
          </p:cNvPr>
          <p:cNvPicPr>
            <a:picLocks noChangeAspect="1"/>
          </p:cNvPicPr>
          <p:nvPr/>
        </p:nvPicPr>
        <p:blipFill>
          <a:blip r:embed="rId2"/>
          <a:stretch>
            <a:fillRect/>
          </a:stretch>
        </p:blipFill>
        <p:spPr>
          <a:xfrm>
            <a:off x="545210" y="2034321"/>
            <a:ext cx="5208780" cy="2507199"/>
          </a:xfrm>
          <a:prstGeom prst="rect">
            <a:avLst/>
          </a:prstGeom>
        </p:spPr>
      </p:pic>
      <p:pic>
        <p:nvPicPr>
          <p:cNvPr id="10" name="Picture 9">
            <a:extLst>
              <a:ext uri="{FF2B5EF4-FFF2-40B4-BE49-F238E27FC236}">
                <a16:creationId xmlns:a16="http://schemas.microsoft.com/office/drawing/2014/main" id="{2B4FD939-5752-0854-98DA-6862099ACC62}"/>
              </a:ext>
            </a:extLst>
          </p:cNvPr>
          <p:cNvPicPr>
            <a:picLocks noChangeAspect="1"/>
          </p:cNvPicPr>
          <p:nvPr/>
        </p:nvPicPr>
        <p:blipFill>
          <a:blip r:embed="rId3"/>
          <a:stretch>
            <a:fillRect/>
          </a:stretch>
        </p:blipFill>
        <p:spPr>
          <a:xfrm>
            <a:off x="6006442" y="2034321"/>
            <a:ext cx="5713684" cy="4280785"/>
          </a:xfrm>
          <a:prstGeom prst="rect">
            <a:avLst/>
          </a:prstGeom>
        </p:spPr>
      </p:pic>
      <p:sp>
        <p:nvSpPr>
          <p:cNvPr id="2" name="Rectangle 1"/>
          <p:cNvSpPr/>
          <p:nvPr/>
        </p:nvSpPr>
        <p:spPr>
          <a:xfrm>
            <a:off x="1380677" y="4644638"/>
            <a:ext cx="4373313" cy="1938992"/>
          </a:xfrm>
          <a:prstGeom prst="rect">
            <a:avLst/>
          </a:prstGeom>
          <a:noFill/>
        </p:spPr>
        <p:txBody>
          <a:bodyPr wrap="none" lIns="91440" tIns="45720" rIns="91440" bIns="45720">
            <a:spAutoFit/>
          </a:bodyPr>
          <a:lstStyle/>
          <a:p>
            <a:pPr algn="ctr"/>
            <a:r>
              <a:rPr lang="vi-VN" sz="2400" b="0" cap="none" spc="0" dirty="0">
                <a:ln w="0"/>
                <a:solidFill>
                  <a:schemeClr val="tx1"/>
                </a:solidFill>
                <a:effectLst>
                  <a:outerShdw blurRad="38100" dist="19050" dir="2700000" algn="tl" rotWithShape="0">
                    <a:schemeClr val="dk1">
                      <a:alpha val="40000"/>
                    </a:schemeClr>
                  </a:outerShdw>
                </a:effectLst>
              </a:rPr>
              <a:t>Thông số:</a:t>
            </a:r>
            <a:br>
              <a:rPr lang="vi-VN" sz="2400" b="0" cap="none" spc="0" dirty="0">
                <a:ln w="0"/>
                <a:solidFill>
                  <a:schemeClr val="tx1"/>
                </a:solidFill>
                <a:effectLst>
                  <a:outerShdw blurRad="38100" dist="19050" dir="2700000" algn="tl" rotWithShape="0">
                    <a:schemeClr val="dk1">
                      <a:alpha val="40000"/>
                    </a:schemeClr>
                  </a:outerShdw>
                </a:effectLst>
              </a:rPr>
            </a:br>
            <a:r>
              <a:rPr lang="vi-VN" sz="2400" b="0" cap="none" spc="0" dirty="0">
                <a:ln w="0"/>
                <a:solidFill>
                  <a:schemeClr val="tx1"/>
                </a:solidFill>
                <a:effectLst>
                  <a:outerShdw blurRad="38100" dist="19050" dir="2700000" algn="tl" rotWithShape="0">
                    <a:schemeClr val="dk1">
                      <a:alpha val="40000"/>
                    </a:schemeClr>
                  </a:outerShdw>
                </a:effectLst>
              </a:rPr>
              <a:t>Khoãng cách tối đa: 15m</a:t>
            </a:r>
          </a:p>
          <a:p>
            <a:pPr algn="just"/>
            <a:r>
              <a:rPr lang="vi-VN" sz="2400" dirty="0">
                <a:ln w="0"/>
                <a:effectLst>
                  <a:outerShdw blurRad="38100" dist="19050" dir="2700000" algn="tl" rotWithShape="0">
                    <a:schemeClr val="dk1">
                      <a:alpha val="40000"/>
                    </a:schemeClr>
                  </a:outerShdw>
                </a:effectLst>
              </a:rPr>
              <a:t>Điều khiển linh hoạt về tốc độ</a:t>
            </a:r>
          </a:p>
          <a:p>
            <a:pPr algn="just"/>
            <a:r>
              <a:rPr lang="vi-VN" sz="2400" b="0" cap="none" spc="0" dirty="0">
                <a:ln w="0"/>
                <a:solidFill>
                  <a:schemeClr val="tx1"/>
                </a:solidFill>
                <a:effectLst>
                  <a:outerShdw blurRad="38100" dist="19050" dir="2700000" algn="tl" rotWithShape="0">
                    <a:schemeClr val="dk1">
                      <a:alpha val="40000"/>
                    </a:schemeClr>
                  </a:outerShdw>
                </a:effectLst>
              </a:rPr>
              <a:t>Giao diện đơn giản dễ sử dụng</a:t>
            </a:r>
          </a:p>
          <a:p>
            <a:pPr algn="just"/>
            <a:r>
              <a:rPr lang="vi-VN" sz="2400" dirty="0">
                <a:ln w="0"/>
                <a:effectLst>
                  <a:outerShdw blurRad="38100" dist="19050" dir="2700000" algn="tl" rotWithShape="0">
                    <a:schemeClr val="dk1">
                      <a:alpha val="40000"/>
                    </a:schemeClr>
                  </a:outerShdw>
                </a:effectLst>
              </a:rPr>
              <a:t>Kết nối nhanh không cầu kỳ </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7</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350395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631B518-62E3-E008-CADB-902D88555F52}"/>
              </a:ext>
            </a:extLst>
          </p:cNvPr>
          <p:cNvSpPr/>
          <p:nvPr/>
        </p:nvSpPr>
        <p:spPr>
          <a:xfrm>
            <a:off x="-3708400" y="-6375400"/>
            <a:ext cx="19608800" cy="1960880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defRPr/>
            </a:pPr>
            <a:endParaRPr lang="en-US" sz="1200" dirty="0">
              <a:solidFill>
                <a:prstClr val="white"/>
              </a:solidFill>
              <a:latin typeface="Calibri"/>
            </a:endParaRPr>
          </a:p>
        </p:txBody>
      </p:sp>
      <p:sp>
        <p:nvSpPr>
          <p:cNvPr id="6" name="TextBox 5">
            <a:extLst>
              <a:ext uri="{FF2B5EF4-FFF2-40B4-BE49-F238E27FC236}">
                <a16:creationId xmlns:a16="http://schemas.microsoft.com/office/drawing/2014/main" id="{9056E92C-1654-48BD-5A6F-2AC63EF51E5D}"/>
              </a:ext>
            </a:extLst>
          </p:cNvPr>
          <p:cNvSpPr txBox="1"/>
          <p:nvPr/>
        </p:nvSpPr>
        <p:spPr>
          <a:xfrm>
            <a:off x="1778000" y="127041"/>
            <a:ext cx="8432800" cy="625877"/>
          </a:xfrm>
          <a:prstGeom prst="rect">
            <a:avLst/>
          </a:prstGeom>
          <a:noFill/>
        </p:spPr>
        <p:txBody>
          <a:bodyPr wrap="square" rtlCol="0">
            <a:spAutoFit/>
          </a:bodyPr>
          <a:lstStyle/>
          <a:p>
            <a:pPr algn="ctr" defTabSz="609630">
              <a:defRPr/>
            </a:pPr>
            <a:r>
              <a:rPr lang="en-US" sz="3467" b="1" dirty="0">
                <a:solidFill>
                  <a:srgbClr val="FF0000"/>
                </a:solidFill>
                <a:latin typeface="Arial" panose="020B0604020202020204" pitchFamily="34" charset="0"/>
                <a:cs typeface="Arial" panose="020B0604020202020204" pitchFamily="34" charset="0"/>
              </a:rPr>
              <a:t>GIAO DIỆN ĐIỀU KHIỂN ROS MOBILE</a:t>
            </a:r>
          </a:p>
        </p:txBody>
      </p:sp>
      <p:pic>
        <p:nvPicPr>
          <p:cNvPr id="2" name="Picture 1">
            <a:extLst>
              <a:ext uri="{FF2B5EF4-FFF2-40B4-BE49-F238E27FC236}">
                <a16:creationId xmlns:a16="http://schemas.microsoft.com/office/drawing/2014/main" id="{3A55016F-C613-3CB2-2599-34F43BCCF68B}"/>
              </a:ext>
            </a:extLst>
          </p:cNvPr>
          <p:cNvPicPr>
            <a:picLocks noChangeAspect="1"/>
          </p:cNvPicPr>
          <p:nvPr/>
        </p:nvPicPr>
        <p:blipFill>
          <a:blip r:embed="rId2"/>
          <a:stretch>
            <a:fillRect/>
          </a:stretch>
        </p:blipFill>
        <p:spPr>
          <a:xfrm>
            <a:off x="6453743" y="888095"/>
            <a:ext cx="4378151" cy="3280183"/>
          </a:xfrm>
          <a:prstGeom prst="rect">
            <a:avLst/>
          </a:prstGeom>
        </p:spPr>
      </p:pic>
      <p:pic>
        <p:nvPicPr>
          <p:cNvPr id="3" name="Picture 2">
            <a:extLst>
              <a:ext uri="{FF2B5EF4-FFF2-40B4-BE49-F238E27FC236}">
                <a16:creationId xmlns:a16="http://schemas.microsoft.com/office/drawing/2014/main" id="{FC04E6F9-3F4C-35B6-3ECF-04553A58F4E7}"/>
              </a:ext>
            </a:extLst>
          </p:cNvPr>
          <p:cNvPicPr>
            <a:picLocks noChangeAspect="1"/>
          </p:cNvPicPr>
          <p:nvPr/>
        </p:nvPicPr>
        <p:blipFill>
          <a:blip r:embed="rId3"/>
          <a:stretch>
            <a:fillRect/>
          </a:stretch>
        </p:blipFill>
        <p:spPr>
          <a:xfrm>
            <a:off x="290027" y="1310640"/>
            <a:ext cx="2547952" cy="4966783"/>
          </a:xfrm>
          <a:prstGeom prst="rect">
            <a:avLst/>
          </a:prstGeom>
        </p:spPr>
      </p:pic>
      <p:pic>
        <p:nvPicPr>
          <p:cNvPr id="9" name="Picture 8" descr="A screenshot of a black screen&#10;&#10;Description automatically generated with low confidence">
            <a:extLst>
              <a:ext uri="{FF2B5EF4-FFF2-40B4-BE49-F238E27FC236}">
                <a16:creationId xmlns:a16="http://schemas.microsoft.com/office/drawing/2014/main" id="{24CEA375-630B-87CE-F3DB-F666034F7C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9270" y="1336040"/>
            <a:ext cx="2674119" cy="4966783"/>
          </a:xfrm>
          <a:prstGeom prst="rect">
            <a:avLst/>
          </a:prstGeom>
          <a:noFill/>
          <a:ln>
            <a:noFill/>
          </a:ln>
        </p:spPr>
      </p:pic>
      <p:sp>
        <p:nvSpPr>
          <p:cNvPr id="4" name="Rectangle 3"/>
          <p:cNvSpPr/>
          <p:nvPr/>
        </p:nvSpPr>
        <p:spPr>
          <a:xfrm>
            <a:off x="6117369" y="4303455"/>
            <a:ext cx="5235397" cy="2554545"/>
          </a:xfrm>
          <a:prstGeom prst="rect">
            <a:avLst/>
          </a:prstGeom>
          <a:noFill/>
        </p:spPr>
        <p:txBody>
          <a:bodyPr wrap="square" lIns="91440" tIns="45720" rIns="91440" bIns="45720">
            <a:spAutoFit/>
          </a:bodyPr>
          <a:lstStyle/>
          <a:p>
            <a:pPr algn="ctr"/>
            <a:r>
              <a:rPr lang="vi-VN" sz="2000" dirty="0">
                <a:ln w="0"/>
                <a:effectLst>
                  <a:outerShdw blurRad="38100" dist="19050" dir="2700000" algn="tl" rotWithShape="0">
                    <a:schemeClr val="dk1">
                      <a:alpha val="40000"/>
                    </a:schemeClr>
                  </a:outerShdw>
                </a:effectLst>
              </a:rPr>
              <a:t>Thông số :</a:t>
            </a:r>
          </a:p>
          <a:p>
            <a:pPr marL="342900" indent="-342900">
              <a:buFont typeface="Arial" panose="020B0604020202020204" pitchFamily="34" charset="0"/>
              <a:buChar char="•"/>
            </a:pPr>
            <a:r>
              <a:rPr lang="vi-VN" sz="2000" b="0" cap="none" spc="0" dirty="0">
                <a:ln w="0"/>
                <a:solidFill>
                  <a:schemeClr val="tx1"/>
                </a:solidFill>
                <a:effectLst>
                  <a:outerShdw blurRad="38100" dist="19050" dir="2700000" algn="tl" rotWithShape="0">
                    <a:schemeClr val="dk1">
                      <a:alpha val="40000"/>
                    </a:schemeClr>
                  </a:outerShdw>
                </a:effectLst>
              </a:rPr>
              <a:t>Kết nỗi với Robot thông qua Wifi</a:t>
            </a:r>
          </a:p>
          <a:p>
            <a:pPr marL="342900" indent="-342900">
              <a:buFont typeface="Arial" panose="020B0604020202020204" pitchFamily="34" charset="0"/>
              <a:buChar char="•"/>
            </a:pPr>
            <a:r>
              <a:rPr lang="vi-VN" sz="2000" dirty="0">
                <a:ln w="0"/>
                <a:effectLst>
                  <a:outerShdw blurRad="38100" dist="19050" dir="2700000" algn="tl" rotWithShape="0">
                    <a:schemeClr val="dk1">
                      <a:alpha val="40000"/>
                    </a:schemeClr>
                  </a:outerShdw>
                </a:effectLst>
              </a:rPr>
              <a:t>Là bộ điều khiển cấp cao trao đổi trực tiếp qua Ros có thể gửi các lệnh thực thi đơn giảng thông qua SSH </a:t>
            </a:r>
          </a:p>
          <a:p>
            <a:pPr marL="342900" indent="-342900">
              <a:buFont typeface="Arial" panose="020B0604020202020204" pitchFamily="34" charset="0"/>
              <a:buChar char="•"/>
            </a:pPr>
            <a:r>
              <a:rPr lang="vi-VN" sz="2000" b="0" cap="none" spc="0" dirty="0">
                <a:ln w="0"/>
                <a:solidFill>
                  <a:schemeClr val="tx1"/>
                </a:solidFill>
                <a:effectLst>
                  <a:outerShdw blurRad="38100" dist="19050" dir="2700000" algn="tl" rotWithShape="0">
                    <a:schemeClr val="dk1">
                      <a:alpha val="40000"/>
                    </a:schemeClr>
                  </a:outerShdw>
                </a:effectLst>
              </a:rPr>
              <a:t>Giao diện điều khiển linh hoạt có thể tự setup </a:t>
            </a:r>
          </a:p>
          <a:p>
            <a:pPr marL="342900" indent="-342900">
              <a:buFont typeface="Arial" panose="020B0604020202020204" pitchFamily="34" charset="0"/>
              <a:buChar char="•"/>
            </a:pPr>
            <a:r>
              <a:rPr lang="vi-VN" sz="2000" b="0" cap="none" spc="0" dirty="0">
                <a:ln w="0"/>
                <a:solidFill>
                  <a:schemeClr val="tx1"/>
                </a:solidFill>
                <a:effectLst>
                  <a:outerShdw blurRad="38100" dist="19050" dir="2700000" algn="tl" rotWithShape="0">
                    <a:schemeClr val="dk1">
                      <a:alpha val="40000"/>
                    </a:schemeClr>
                  </a:outerShdw>
                </a:effectLst>
              </a:rPr>
              <a:t>Đa dạng về hiển thị (Camera , lidar) </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7</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1220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631B518-62E3-E008-CADB-902D88555F52}"/>
              </a:ext>
            </a:extLst>
          </p:cNvPr>
          <p:cNvSpPr/>
          <p:nvPr/>
        </p:nvSpPr>
        <p:spPr>
          <a:xfrm>
            <a:off x="-1879600" y="-4546600"/>
            <a:ext cx="15951200" cy="1595120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defRPr/>
            </a:pPr>
            <a:endParaRPr lang="en-US" sz="1200" dirty="0">
              <a:solidFill>
                <a:prstClr val="white"/>
              </a:solidFill>
              <a:latin typeface="Calibri"/>
            </a:endParaRPr>
          </a:p>
        </p:txBody>
      </p:sp>
      <p:sp>
        <p:nvSpPr>
          <p:cNvPr id="6" name="TextBox 5">
            <a:extLst>
              <a:ext uri="{FF2B5EF4-FFF2-40B4-BE49-F238E27FC236}">
                <a16:creationId xmlns:a16="http://schemas.microsoft.com/office/drawing/2014/main" id="{9056E92C-1654-48BD-5A6F-2AC63EF51E5D}"/>
              </a:ext>
            </a:extLst>
          </p:cNvPr>
          <p:cNvSpPr txBox="1"/>
          <p:nvPr/>
        </p:nvSpPr>
        <p:spPr>
          <a:xfrm>
            <a:off x="2997200" y="231217"/>
            <a:ext cx="5994400" cy="1159420"/>
          </a:xfrm>
          <a:prstGeom prst="rect">
            <a:avLst/>
          </a:prstGeom>
          <a:noFill/>
        </p:spPr>
        <p:txBody>
          <a:bodyPr wrap="square" rtlCol="0">
            <a:spAutoFit/>
          </a:bodyPr>
          <a:lstStyle/>
          <a:p>
            <a:pPr algn="ctr" defTabSz="609630">
              <a:defRPr/>
            </a:pPr>
            <a:r>
              <a:rPr lang="en-US" sz="3467" b="1" dirty="0">
                <a:solidFill>
                  <a:srgbClr val="FF0000"/>
                </a:solidFill>
                <a:latin typeface="Arial" panose="020B0604020202020204" pitchFamily="34" charset="0"/>
                <a:cs typeface="Arial" panose="020B0604020202020204" pitchFamily="34" charset="0"/>
              </a:rPr>
              <a:t>GIAO DIỆN ĐIỀU KHIỂN MATLAB GUIDE</a:t>
            </a:r>
          </a:p>
        </p:txBody>
      </p:sp>
      <p:sp>
        <p:nvSpPr>
          <p:cNvPr id="8" name="TextBox 7">
            <a:extLst>
              <a:ext uri="{FF2B5EF4-FFF2-40B4-BE49-F238E27FC236}">
                <a16:creationId xmlns:a16="http://schemas.microsoft.com/office/drawing/2014/main" id="{4917C393-BF5D-2E00-A1B0-6D9FC29D1DAD}"/>
              </a:ext>
            </a:extLst>
          </p:cNvPr>
          <p:cNvSpPr txBox="1"/>
          <p:nvPr/>
        </p:nvSpPr>
        <p:spPr>
          <a:xfrm>
            <a:off x="6924040" y="5210487"/>
            <a:ext cx="3480696" cy="451342"/>
          </a:xfrm>
          <a:prstGeom prst="rect">
            <a:avLst/>
          </a:prstGeom>
          <a:noFill/>
        </p:spPr>
        <p:txBody>
          <a:bodyPr wrap="none" rtlCol="0">
            <a:spAutoFit/>
          </a:bodyPr>
          <a:lstStyle/>
          <a:p>
            <a:pPr defTabSz="609630">
              <a:defRPr/>
            </a:pPr>
            <a:r>
              <a:rPr lang="en-US" sz="2333" dirty="0">
                <a:latin typeface="Calibri"/>
              </a:rPr>
              <a:t>Giao </a:t>
            </a:r>
            <a:r>
              <a:rPr lang="en-US" sz="2333" dirty="0" err="1">
                <a:latin typeface="Calibri"/>
              </a:rPr>
              <a:t>diện</a:t>
            </a:r>
            <a:r>
              <a:rPr lang="en-US" sz="2333" dirty="0">
                <a:latin typeface="Calibri"/>
              </a:rPr>
              <a:t> </a:t>
            </a:r>
            <a:r>
              <a:rPr lang="en-US" sz="2333" dirty="0" err="1">
                <a:latin typeface="Calibri"/>
              </a:rPr>
              <a:t>điều</a:t>
            </a:r>
            <a:r>
              <a:rPr lang="en-US" sz="2333" dirty="0">
                <a:latin typeface="Calibri"/>
              </a:rPr>
              <a:t> </a:t>
            </a:r>
            <a:r>
              <a:rPr lang="en-US" sz="2333" dirty="0" err="1">
                <a:latin typeface="Calibri"/>
              </a:rPr>
              <a:t>khiển</a:t>
            </a:r>
            <a:r>
              <a:rPr lang="en-US" sz="2333" dirty="0">
                <a:latin typeface="Calibri"/>
              </a:rPr>
              <a:t> Robot</a:t>
            </a:r>
          </a:p>
        </p:txBody>
      </p:sp>
      <p:pic>
        <p:nvPicPr>
          <p:cNvPr id="3" name="Picture 2" descr="A screenshot of a computer&#10;&#10;Description automatically generated with medium confidence">
            <a:extLst>
              <a:ext uri="{FF2B5EF4-FFF2-40B4-BE49-F238E27FC236}">
                <a16:creationId xmlns:a16="http://schemas.microsoft.com/office/drawing/2014/main" id="{94FCC91E-70E0-FECD-584D-C57C0457DB6E}"/>
              </a:ext>
            </a:extLst>
          </p:cNvPr>
          <p:cNvPicPr>
            <a:picLocks noChangeAspect="1"/>
          </p:cNvPicPr>
          <p:nvPr/>
        </p:nvPicPr>
        <p:blipFill>
          <a:blip r:embed="rId2"/>
          <a:stretch>
            <a:fillRect/>
          </a:stretch>
        </p:blipFill>
        <p:spPr>
          <a:xfrm>
            <a:off x="1325880" y="1695010"/>
            <a:ext cx="4724400" cy="3438313"/>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E5B70313-CB30-C06F-258D-2E32A2C8E904}"/>
              </a:ext>
            </a:extLst>
          </p:cNvPr>
          <p:cNvPicPr>
            <a:picLocks noChangeAspect="1"/>
          </p:cNvPicPr>
          <p:nvPr/>
        </p:nvPicPr>
        <p:blipFill>
          <a:blip r:embed="rId3"/>
          <a:stretch>
            <a:fillRect/>
          </a:stretch>
        </p:blipFill>
        <p:spPr>
          <a:xfrm>
            <a:off x="6670040" y="1617217"/>
            <a:ext cx="3810000" cy="3496169"/>
          </a:xfrm>
          <a:prstGeom prst="rect">
            <a:avLst/>
          </a:prstGeom>
        </p:spPr>
      </p:pic>
      <p:sp>
        <p:nvSpPr>
          <p:cNvPr id="12" name="TextBox 11">
            <a:extLst>
              <a:ext uri="{FF2B5EF4-FFF2-40B4-BE49-F238E27FC236}">
                <a16:creationId xmlns:a16="http://schemas.microsoft.com/office/drawing/2014/main" id="{BD4F0BC6-8A11-A187-43AB-8D829B468709}"/>
              </a:ext>
            </a:extLst>
          </p:cNvPr>
          <p:cNvSpPr txBox="1"/>
          <p:nvPr/>
        </p:nvSpPr>
        <p:spPr>
          <a:xfrm>
            <a:off x="1979043" y="5210487"/>
            <a:ext cx="3521926" cy="451342"/>
          </a:xfrm>
          <a:prstGeom prst="rect">
            <a:avLst/>
          </a:prstGeom>
          <a:noFill/>
        </p:spPr>
        <p:txBody>
          <a:bodyPr wrap="none" rtlCol="0">
            <a:spAutoFit/>
          </a:bodyPr>
          <a:lstStyle/>
          <a:p>
            <a:pPr defTabSz="609630">
              <a:defRPr/>
            </a:pPr>
            <a:r>
              <a:rPr lang="en-US" sz="2333" dirty="0">
                <a:latin typeface="Calibri"/>
              </a:rPr>
              <a:t>Giao </a:t>
            </a:r>
            <a:r>
              <a:rPr lang="en-US" sz="2333" dirty="0" err="1">
                <a:latin typeface="Calibri"/>
              </a:rPr>
              <a:t>diện</a:t>
            </a:r>
            <a:r>
              <a:rPr lang="en-US" sz="2333" dirty="0">
                <a:latin typeface="Calibri"/>
              </a:rPr>
              <a:t> </a:t>
            </a:r>
            <a:r>
              <a:rPr lang="en-US" sz="2333" dirty="0" err="1">
                <a:latin typeface="Calibri"/>
              </a:rPr>
              <a:t>cài</a:t>
            </a:r>
            <a:r>
              <a:rPr lang="en-US" sz="2333" dirty="0">
                <a:latin typeface="Calibri"/>
              </a:rPr>
              <a:t> </a:t>
            </a:r>
            <a:r>
              <a:rPr lang="en-US" sz="2333" dirty="0" err="1">
                <a:latin typeface="Calibri"/>
              </a:rPr>
              <a:t>đặt</a:t>
            </a:r>
            <a:r>
              <a:rPr lang="en-US" sz="2333" dirty="0">
                <a:latin typeface="Calibri"/>
              </a:rPr>
              <a:t> </a:t>
            </a:r>
            <a:r>
              <a:rPr lang="en-US" sz="2333" dirty="0" err="1">
                <a:latin typeface="Calibri"/>
              </a:rPr>
              <a:t>cho</a:t>
            </a:r>
            <a:r>
              <a:rPr lang="en-US" sz="2333" dirty="0">
                <a:latin typeface="Calibri"/>
              </a:rPr>
              <a:t> Robot</a:t>
            </a:r>
          </a:p>
        </p:txBody>
      </p:sp>
      <p:sp>
        <p:nvSpPr>
          <p:cNvPr id="10" name="Rectangle 9"/>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7</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95645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4E1A20D3-8191-339C-27F0-347319B178F5}"/>
              </a:ext>
            </a:extLst>
          </p:cNvPr>
          <p:cNvGrpSpPr/>
          <p:nvPr/>
        </p:nvGrpSpPr>
        <p:grpSpPr>
          <a:xfrm>
            <a:off x="6096000" y="4999020"/>
            <a:ext cx="6096000" cy="1858981"/>
            <a:chOff x="4095334" y="710344"/>
            <a:chExt cx="11767934" cy="3340076"/>
          </a:xfrm>
          <a:solidFill>
            <a:srgbClr val="99C63D"/>
          </a:solidFill>
        </p:grpSpPr>
        <p:sp>
          <p:nvSpPr>
            <p:cNvPr id="94" name="Rectangle 93">
              <a:extLst>
                <a:ext uri="{FF2B5EF4-FFF2-40B4-BE49-F238E27FC236}">
                  <a16:creationId xmlns:a16="http://schemas.microsoft.com/office/drawing/2014/main" id="{99048A79-A137-07BA-AB76-9259E216DCBB}"/>
                </a:ext>
              </a:extLst>
            </p:cNvPr>
            <p:cNvSpPr/>
            <p:nvPr/>
          </p:nvSpPr>
          <p:spPr>
            <a:xfrm>
              <a:off x="4095334" y="710344"/>
              <a:ext cx="9000160" cy="33400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95" name="Group 25">
              <a:extLst>
                <a:ext uri="{FF2B5EF4-FFF2-40B4-BE49-F238E27FC236}">
                  <a16:creationId xmlns:a16="http://schemas.microsoft.com/office/drawing/2014/main" id="{90B3E4F0-912E-47CD-B82D-B9D875A750AA}"/>
                </a:ext>
              </a:extLst>
            </p:cNvPr>
            <p:cNvGrpSpPr>
              <a:grpSpLocks noChangeAspect="1"/>
            </p:cNvGrpSpPr>
            <p:nvPr/>
          </p:nvGrpSpPr>
          <p:grpSpPr>
            <a:xfrm>
              <a:off x="11993844" y="710344"/>
              <a:ext cx="3869424" cy="3340076"/>
              <a:chOff x="33693" y="55248"/>
              <a:chExt cx="4282440" cy="3696589"/>
            </a:xfrm>
            <a:grpFill/>
          </p:grpSpPr>
          <p:sp>
            <p:nvSpPr>
              <p:cNvPr id="96" name="Freeform 26">
                <a:extLst>
                  <a:ext uri="{FF2B5EF4-FFF2-40B4-BE49-F238E27FC236}">
                    <a16:creationId xmlns:a16="http://schemas.microsoft.com/office/drawing/2014/main" id="{B0F0825B-A8EE-1077-6AB0-9CF2188D3681}"/>
                  </a:ext>
                </a:extLst>
              </p:cNvPr>
              <p:cNvSpPr/>
              <p:nvPr/>
            </p:nvSpPr>
            <p:spPr>
              <a:xfrm>
                <a:off x="33693" y="55248"/>
                <a:ext cx="4282440" cy="3696589"/>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sp>
        </p:grpSp>
      </p:grpSp>
      <p:grpSp>
        <p:nvGrpSpPr>
          <p:cNvPr id="25" name="Group 25"/>
          <p:cNvGrpSpPr>
            <a:grpSpLocks noChangeAspect="1"/>
          </p:cNvGrpSpPr>
          <p:nvPr/>
        </p:nvGrpSpPr>
        <p:grpSpPr>
          <a:xfrm>
            <a:off x="10075644" y="5087912"/>
            <a:ext cx="2014756" cy="1744688"/>
            <a:chOff x="120611" y="-315410"/>
            <a:chExt cx="4031312" cy="3490935"/>
          </a:xfrm>
          <a:blipFill>
            <a:blip r:embed="rId3"/>
            <a:stretch>
              <a:fillRect/>
            </a:stretch>
          </a:blipFill>
        </p:grpSpPr>
        <p:sp>
          <p:nvSpPr>
            <p:cNvPr id="26" name="Freeform 26"/>
            <p:cNvSpPr/>
            <p:nvPr/>
          </p:nvSpPr>
          <p:spPr>
            <a:xfrm>
              <a:off x="120611" y="-315410"/>
              <a:ext cx="4031312" cy="3490935"/>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a:ln w="114300">
              <a:solidFill>
                <a:schemeClr val="bg1"/>
              </a:solidFill>
            </a:ln>
          </p:spPr>
        </p:sp>
      </p:grpSp>
      <p:grpSp>
        <p:nvGrpSpPr>
          <p:cNvPr id="7" name="Group 6">
            <a:extLst>
              <a:ext uri="{FF2B5EF4-FFF2-40B4-BE49-F238E27FC236}">
                <a16:creationId xmlns:a16="http://schemas.microsoft.com/office/drawing/2014/main" id="{E1607FFF-2B4A-544D-161D-88278B53E496}"/>
              </a:ext>
            </a:extLst>
          </p:cNvPr>
          <p:cNvGrpSpPr/>
          <p:nvPr/>
        </p:nvGrpSpPr>
        <p:grpSpPr>
          <a:xfrm>
            <a:off x="0" y="4999020"/>
            <a:ext cx="6027536" cy="1858981"/>
            <a:chOff x="4095334" y="710344"/>
            <a:chExt cx="11767934" cy="3340076"/>
          </a:xfrm>
          <a:solidFill>
            <a:srgbClr val="729D51"/>
          </a:solidFill>
        </p:grpSpPr>
        <p:sp>
          <p:nvSpPr>
            <p:cNvPr id="8" name="Rectangle 7">
              <a:extLst>
                <a:ext uri="{FF2B5EF4-FFF2-40B4-BE49-F238E27FC236}">
                  <a16:creationId xmlns:a16="http://schemas.microsoft.com/office/drawing/2014/main" id="{AE1EEC60-D4FE-EEA8-85F1-5890F941C252}"/>
                </a:ext>
              </a:extLst>
            </p:cNvPr>
            <p:cNvSpPr/>
            <p:nvPr/>
          </p:nvSpPr>
          <p:spPr>
            <a:xfrm>
              <a:off x="4095334" y="710344"/>
              <a:ext cx="9000160" cy="33400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9" name="Group 25">
              <a:extLst>
                <a:ext uri="{FF2B5EF4-FFF2-40B4-BE49-F238E27FC236}">
                  <a16:creationId xmlns:a16="http://schemas.microsoft.com/office/drawing/2014/main" id="{8E2F2985-8FCC-5A09-D599-8AA8E77614E3}"/>
                </a:ext>
              </a:extLst>
            </p:cNvPr>
            <p:cNvGrpSpPr>
              <a:grpSpLocks noChangeAspect="1"/>
            </p:cNvGrpSpPr>
            <p:nvPr/>
          </p:nvGrpSpPr>
          <p:grpSpPr>
            <a:xfrm>
              <a:off x="11993844" y="710344"/>
              <a:ext cx="3869424" cy="3340076"/>
              <a:chOff x="33693" y="55248"/>
              <a:chExt cx="4282440" cy="3696589"/>
            </a:xfrm>
            <a:grpFill/>
          </p:grpSpPr>
          <p:sp>
            <p:nvSpPr>
              <p:cNvPr id="10" name="Freeform 26">
                <a:extLst>
                  <a:ext uri="{FF2B5EF4-FFF2-40B4-BE49-F238E27FC236}">
                    <a16:creationId xmlns:a16="http://schemas.microsoft.com/office/drawing/2014/main" id="{99E1B397-C4C0-21C3-03CA-844CB677BEBA}"/>
                  </a:ext>
                </a:extLst>
              </p:cNvPr>
              <p:cNvSpPr/>
              <p:nvPr/>
            </p:nvSpPr>
            <p:spPr>
              <a:xfrm>
                <a:off x="33693" y="55248"/>
                <a:ext cx="4282440" cy="3696589"/>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sp>
        </p:grpSp>
      </p:grpSp>
      <p:grpSp>
        <p:nvGrpSpPr>
          <p:cNvPr id="30" name="Group 25">
            <a:extLst>
              <a:ext uri="{FF2B5EF4-FFF2-40B4-BE49-F238E27FC236}">
                <a16:creationId xmlns:a16="http://schemas.microsoft.com/office/drawing/2014/main" id="{E11D736F-E8F3-1ABE-4576-0161784FBBBD}"/>
              </a:ext>
            </a:extLst>
          </p:cNvPr>
          <p:cNvGrpSpPr>
            <a:grpSpLocks noChangeAspect="1"/>
          </p:cNvGrpSpPr>
          <p:nvPr/>
        </p:nvGrpSpPr>
        <p:grpSpPr>
          <a:xfrm>
            <a:off x="3810000" y="5087912"/>
            <a:ext cx="2014756" cy="1744688"/>
            <a:chOff x="120611" y="-315410"/>
            <a:chExt cx="4031312" cy="3490935"/>
          </a:xfrm>
          <a:blipFill>
            <a:blip r:embed="rId4"/>
            <a:stretch>
              <a:fillRect/>
            </a:stretch>
          </a:blipFill>
        </p:grpSpPr>
        <p:sp>
          <p:nvSpPr>
            <p:cNvPr id="31" name="Freeform 26">
              <a:extLst>
                <a:ext uri="{FF2B5EF4-FFF2-40B4-BE49-F238E27FC236}">
                  <a16:creationId xmlns:a16="http://schemas.microsoft.com/office/drawing/2014/main" id="{7460EE9D-2E9F-35D7-C705-4FE5EA79DCDB}"/>
                </a:ext>
              </a:extLst>
            </p:cNvPr>
            <p:cNvSpPr/>
            <p:nvPr/>
          </p:nvSpPr>
          <p:spPr>
            <a:xfrm>
              <a:off x="120611" y="-315410"/>
              <a:ext cx="4031312" cy="3490935"/>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a:ln w="114300">
              <a:solidFill>
                <a:schemeClr val="bg1"/>
              </a:solidFill>
            </a:ln>
          </p:spPr>
        </p:sp>
      </p:grpSp>
      <p:grpSp>
        <p:nvGrpSpPr>
          <p:cNvPr id="32" name="Group 31">
            <a:extLst>
              <a:ext uri="{FF2B5EF4-FFF2-40B4-BE49-F238E27FC236}">
                <a16:creationId xmlns:a16="http://schemas.microsoft.com/office/drawing/2014/main" id="{44EBE0FE-5816-24D6-D25E-8AD4FF07BF22}"/>
              </a:ext>
            </a:extLst>
          </p:cNvPr>
          <p:cNvGrpSpPr/>
          <p:nvPr/>
        </p:nvGrpSpPr>
        <p:grpSpPr>
          <a:xfrm>
            <a:off x="6098209" y="1299890"/>
            <a:ext cx="6096000" cy="1858981"/>
            <a:chOff x="4095334" y="710344"/>
            <a:chExt cx="11767934" cy="3340076"/>
          </a:xfrm>
          <a:solidFill>
            <a:srgbClr val="99C63D"/>
          </a:solidFill>
        </p:grpSpPr>
        <p:sp>
          <p:nvSpPr>
            <p:cNvPr id="33" name="Rectangle 32">
              <a:extLst>
                <a:ext uri="{FF2B5EF4-FFF2-40B4-BE49-F238E27FC236}">
                  <a16:creationId xmlns:a16="http://schemas.microsoft.com/office/drawing/2014/main" id="{12FF61CC-2653-499E-F4B2-E20DC9D3A1C1}"/>
                </a:ext>
              </a:extLst>
            </p:cNvPr>
            <p:cNvSpPr/>
            <p:nvPr/>
          </p:nvSpPr>
          <p:spPr>
            <a:xfrm>
              <a:off x="4095334" y="710344"/>
              <a:ext cx="9000160" cy="33400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34" name="Group 25">
              <a:extLst>
                <a:ext uri="{FF2B5EF4-FFF2-40B4-BE49-F238E27FC236}">
                  <a16:creationId xmlns:a16="http://schemas.microsoft.com/office/drawing/2014/main" id="{F8964930-CEEE-3547-45CA-71CB00DC9CF8}"/>
                </a:ext>
              </a:extLst>
            </p:cNvPr>
            <p:cNvGrpSpPr>
              <a:grpSpLocks noChangeAspect="1"/>
            </p:cNvGrpSpPr>
            <p:nvPr/>
          </p:nvGrpSpPr>
          <p:grpSpPr>
            <a:xfrm>
              <a:off x="11993844" y="710344"/>
              <a:ext cx="3869424" cy="3340076"/>
              <a:chOff x="33693" y="55248"/>
              <a:chExt cx="4282440" cy="3696589"/>
            </a:xfrm>
            <a:grpFill/>
          </p:grpSpPr>
          <p:sp>
            <p:nvSpPr>
              <p:cNvPr id="35" name="Freeform 26">
                <a:extLst>
                  <a:ext uri="{FF2B5EF4-FFF2-40B4-BE49-F238E27FC236}">
                    <a16:creationId xmlns:a16="http://schemas.microsoft.com/office/drawing/2014/main" id="{601AF164-5A5A-6018-8AB9-4C313EAE6438}"/>
                  </a:ext>
                </a:extLst>
              </p:cNvPr>
              <p:cNvSpPr/>
              <p:nvPr/>
            </p:nvSpPr>
            <p:spPr>
              <a:xfrm>
                <a:off x="33693" y="55248"/>
                <a:ext cx="4282440" cy="3696589"/>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sp>
        </p:grpSp>
      </p:grpSp>
      <p:grpSp>
        <p:nvGrpSpPr>
          <p:cNvPr id="36" name="Group 25">
            <a:extLst>
              <a:ext uri="{FF2B5EF4-FFF2-40B4-BE49-F238E27FC236}">
                <a16:creationId xmlns:a16="http://schemas.microsoft.com/office/drawing/2014/main" id="{3E584DB6-57C2-2D22-C0AD-0A991F55458F}"/>
              </a:ext>
            </a:extLst>
          </p:cNvPr>
          <p:cNvGrpSpPr>
            <a:grpSpLocks noChangeAspect="1"/>
          </p:cNvGrpSpPr>
          <p:nvPr/>
        </p:nvGrpSpPr>
        <p:grpSpPr>
          <a:xfrm>
            <a:off x="10060609" y="1350690"/>
            <a:ext cx="2014756" cy="1744688"/>
            <a:chOff x="120611" y="-315410"/>
            <a:chExt cx="4031312" cy="3490935"/>
          </a:xfrm>
          <a:blipFill>
            <a:blip r:embed="rId5"/>
            <a:stretch>
              <a:fillRect/>
            </a:stretch>
          </a:blipFill>
        </p:grpSpPr>
        <p:sp>
          <p:nvSpPr>
            <p:cNvPr id="38" name="Freeform 26">
              <a:extLst>
                <a:ext uri="{FF2B5EF4-FFF2-40B4-BE49-F238E27FC236}">
                  <a16:creationId xmlns:a16="http://schemas.microsoft.com/office/drawing/2014/main" id="{F1D061A9-5173-E85C-AD82-CE34B48F4CE9}"/>
                </a:ext>
              </a:extLst>
            </p:cNvPr>
            <p:cNvSpPr/>
            <p:nvPr/>
          </p:nvSpPr>
          <p:spPr>
            <a:xfrm>
              <a:off x="120611" y="-315410"/>
              <a:ext cx="4031312" cy="3490935"/>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a:ln w="114300">
              <a:solidFill>
                <a:schemeClr val="bg1"/>
              </a:solidFill>
            </a:ln>
          </p:spPr>
        </p:sp>
      </p:grpSp>
      <p:grpSp>
        <p:nvGrpSpPr>
          <p:cNvPr id="39" name="Group 38">
            <a:extLst>
              <a:ext uri="{FF2B5EF4-FFF2-40B4-BE49-F238E27FC236}">
                <a16:creationId xmlns:a16="http://schemas.microsoft.com/office/drawing/2014/main" id="{A7668751-81FE-0BEE-7111-0A8E07AB6E5D}"/>
              </a:ext>
            </a:extLst>
          </p:cNvPr>
          <p:cNvGrpSpPr/>
          <p:nvPr/>
        </p:nvGrpSpPr>
        <p:grpSpPr>
          <a:xfrm>
            <a:off x="2209" y="1299890"/>
            <a:ext cx="6027536" cy="1858981"/>
            <a:chOff x="4095334" y="710344"/>
            <a:chExt cx="11767934" cy="3340076"/>
          </a:xfrm>
          <a:solidFill>
            <a:srgbClr val="729D51"/>
          </a:solidFill>
        </p:grpSpPr>
        <p:sp>
          <p:nvSpPr>
            <p:cNvPr id="40" name="Rectangle 39">
              <a:extLst>
                <a:ext uri="{FF2B5EF4-FFF2-40B4-BE49-F238E27FC236}">
                  <a16:creationId xmlns:a16="http://schemas.microsoft.com/office/drawing/2014/main" id="{96D7EDF6-E11A-BAF4-B622-30550A46AC11}"/>
                </a:ext>
              </a:extLst>
            </p:cNvPr>
            <p:cNvSpPr/>
            <p:nvPr/>
          </p:nvSpPr>
          <p:spPr>
            <a:xfrm>
              <a:off x="4095334" y="710344"/>
              <a:ext cx="9000160" cy="33400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latin typeface="Arial" panose="020B0604020202020204" pitchFamily="34" charset="0"/>
                <a:cs typeface="Arial" panose="020B0604020202020204" pitchFamily="34" charset="0"/>
              </a:endParaRPr>
            </a:p>
          </p:txBody>
        </p:sp>
        <p:grpSp>
          <p:nvGrpSpPr>
            <p:cNvPr id="42" name="Group 25">
              <a:extLst>
                <a:ext uri="{FF2B5EF4-FFF2-40B4-BE49-F238E27FC236}">
                  <a16:creationId xmlns:a16="http://schemas.microsoft.com/office/drawing/2014/main" id="{49F68774-E2C4-7182-B2FD-99E883EB3ACE}"/>
                </a:ext>
              </a:extLst>
            </p:cNvPr>
            <p:cNvGrpSpPr>
              <a:grpSpLocks noChangeAspect="1"/>
            </p:cNvGrpSpPr>
            <p:nvPr/>
          </p:nvGrpSpPr>
          <p:grpSpPr>
            <a:xfrm>
              <a:off x="11993844" y="710344"/>
              <a:ext cx="3869424" cy="3340076"/>
              <a:chOff x="33693" y="55248"/>
              <a:chExt cx="4282440" cy="3696589"/>
            </a:xfrm>
            <a:grpFill/>
          </p:grpSpPr>
          <p:sp>
            <p:nvSpPr>
              <p:cNvPr id="43" name="Freeform 26">
                <a:extLst>
                  <a:ext uri="{FF2B5EF4-FFF2-40B4-BE49-F238E27FC236}">
                    <a16:creationId xmlns:a16="http://schemas.microsoft.com/office/drawing/2014/main" id="{F97B3FEE-7109-EBF4-34D6-16CDAC7CDF60}"/>
                  </a:ext>
                </a:extLst>
              </p:cNvPr>
              <p:cNvSpPr/>
              <p:nvPr/>
            </p:nvSpPr>
            <p:spPr>
              <a:xfrm>
                <a:off x="33693" y="55248"/>
                <a:ext cx="4282440" cy="3696589"/>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sp>
        </p:grpSp>
      </p:grpSp>
      <p:grpSp>
        <p:nvGrpSpPr>
          <p:cNvPr id="52" name="Group 25">
            <a:extLst>
              <a:ext uri="{FF2B5EF4-FFF2-40B4-BE49-F238E27FC236}">
                <a16:creationId xmlns:a16="http://schemas.microsoft.com/office/drawing/2014/main" id="{AE329715-2D15-101B-66A0-040AC14DDE05}"/>
              </a:ext>
            </a:extLst>
          </p:cNvPr>
          <p:cNvGrpSpPr>
            <a:grpSpLocks noChangeAspect="1"/>
          </p:cNvGrpSpPr>
          <p:nvPr/>
        </p:nvGrpSpPr>
        <p:grpSpPr>
          <a:xfrm>
            <a:off x="3880253" y="1350690"/>
            <a:ext cx="2014756" cy="1744688"/>
            <a:chOff x="120611" y="-315410"/>
            <a:chExt cx="4031312" cy="3490935"/>
          </a:xfrm>
          <a:blipFill>
            <a:blip r:embed="rId6"/>
            <a:stretch>
              <a:fillRect/>
            </a:stretch>
          </a:blipFill>
        </p:grpSpPr>
        <p:sp>
          <p:nvSpPr>
            <p:cNvPr id="53" name="Freeform 26">
              <a:extLst>
                <a:ext uri="{FF2B5EF4-FFF2-40B4-BE49-F238E27FC236}">
                  <a16:creationId xmlns:a16="http://schemas.microsoft.com/office/drawing/2014/main" id="{9D927776-9690-2691-0F8A-0C89C7FF1723}"/>
                </a:ext>
              </a:extLst>
            </p:cNvPr>
            <p:cNvSpPr/>
            <p:nvPr/>
          </p:nvSpPr>
          <p:spPr>
            <a:xfrm>
              <a:off x="120611" y="-315410"/>
              <a:ext cx="4031312" cy="3490935"/>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a:ln w="114300">
              <a:solidFill>
                <a:schemeClr val="bg1"/>
              </a:solidFill>
            </a:ln>
          </p:spPr>
        </p:sp>
      </p:grpSp>
      <p:grpSp>
        <p:nvGrpSpPr>
          <p:cNvPr id="54" name="Group 53">
            <a:extLst>
              <a:ext uri="{FF2B5EF4-FFF2-40B4-BE49-F238E27FC236}">
                <a16:creationId xmlns:a16="http://schemas.microsoft.com/office/drawing/2014/main" id="{D0F2C464-B98C-70B7-5CA1-F012EB9352EC}"/>
              </a:ext>
            </a:extLst>
          </p:cNvPr>
          <p:cNvGrpSpPr/>
          <p:nvPr/>
        </p:nvGrpSpPr>
        <p:grpSpPr>
          <a:xfrm>
            <a:off x="6098209" y="3157297"/>
            <a:ext cx="6096000" cy="1858981"/>
            <a:chOff x="4095334" y="710344"/>
            <a:chExt cx="11767934" cy="3340076"/>
          </a:xfrm>
          <a:solidFill>
            <a:srgbClr val="729D51"/>
          </a:solidFill>
        </p:grpSpPr>
        <p:sp>
          <p:nvSpPr>
            <p:cNvPr id="55" name="Rectangle 54">
              <a:extLst>
                <a:ext uri="{FF2B5EF4-FFF2-40B4-BE49-F238E27FC236}">
                  <a16:creationId xmlns:a16="http://schemas.microsoft.com/office/drawing/2014/main" id="{31F84AF8-FF81-B2F4-B723-552164411441}"/>
                </a:ext>
              </a:extLst>
            </p:cNvPr>
            <p:cNvSpPr/>
            <p:nvPr/>
          </p:nvSpPr>
          <p:spPr>
            <a:xfrm>
              <a:off x="4095334" y="710344"/>
              <a:ext cx="9000160" cy="33400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56" name="Group 25">
              <a:extLst>
                <a:ext uri="{FF2B5EF4-FFF2-40B4-BE49-F238E27FC236}">
                  <a16:creationId xmlns:a16="http://schemas.microsoft.com/office/drawing/2014/main" id="{65A2835E-9F21-92C0-1522-BB13CB879BDA}"/>
                </a:ext>
              </a:extLst>
            </p:cNvPr>
            <p:cNvGrpSpPr>
              <a:grpSpLocks noChangeAspect="1"/>
            </p:cNvGrpSpPr>
            <p:nvPr/>
          </p:nvGrpSpPr>
          <p:grpSpPr>
            <a:xfrm>
              <a:off x="11993844" y="710344"/>
              <a:ext cx="3869424" cy="3340076"/>
              <a:chOff x="33693" y="55248"/>
              <a:chExt cx="4282440" cy="3696589"/>
            </a:xfrm>
            <a:grpFill/>
          </p:grpSpPr>
          <p:sp>
            <p:nvSpPr>
              <p:cNvPr id="57" name="Freeform 26">
                <a:extLst>
                  <a:ext uri="{FF2B5EF4-FFF2-40B4-BE49-F238E27FC236}">
                    <a16:creationId xmlns:a16="http://schemas.microsoft.com/office/drawing/2014/main" id="{D8FE684E-2DE0-D201-CA2B-B0542CDE0B58}"/>
                  </a:ext>
                </a:extLst>
              </p:cNvPr>
              <p:cNvSpPr/>
              <p:nvPr/>
            </p:nvSpPr>
            <p:spPr>
              <a:xfrm>
                <a:off x="33693" y="55248"/>
                <a:ext cx="4282440" cy="3696589"/>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sp>
        </p:grpSp>
      </p:grpSp>
      <p:grpSp>
        <p:nvGrpSpPr>
          <p:cNvPr id="58" name="Group 25">
            <a:extLst>
              <a:ext uri="{FF2B5EF4-FFF2-40B4-BE49-F238E27FC236}">
                <a16:creationId xmlns:a16="http://schemas.microsoft.com/office/drawing/2014/main" id="{42C71831-2B64-704E-9030-E6746E839DCA}"/>
              </a:ext>
            </a:extLst>
          </p:cNvPr>
          <p:cNvGrpSpPr>
            <a:grpSpLocks noChangeAspect="1"/>
          </p:cNvGrpSpPr>
          <p:nvPr/>
        </p:nvGrpSpPr>
        <p:grpSpPr>
          <a:xfrm>
            <a:off x="10060609" y="3208097"/>
            <a:ext cx="2014756" cy="1744688"/>
            <a:chOff x="120611" y="-315410"/>
            <a:chExt cx="4031312" cy="3490935"/>
          </a:xfrm>
          <a:blipFill>
            <a:blip r:embed="rId7"/>
            <a:stretch>
              <a:fillRect/>
            </a:stretch>
          </a:blipFill>
        </p:grpSpPr>
        <p:sp>
          <p:nvSpPr>
            <p:cNvPr id="59" name="Freeform 26">
              <a:extLst>
                <a:ext uri="{FF2B5EF4-FFF2-40B4-BE49-F238E27FC236}">
                  <a16:creationId xmlns:a16="http://schemas.microsoft.com/office/drawing/2014/main" id="{7863BDC5-E273-8032-DD56-70EC6D25583E}"/>
                </a:ext>
              </a:extLst>
            </p:cNvPr>
            <p:cNvSpPr/>
            <p:nvPr/>
          </p:nvSpPr>
          <p:spPr>
            <a:xfrm>
              <a:off x="120611" y="-315410"/>
              <a:ext cx="4031312" cy="3490935"/>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a:ln w="114300">
              <a:solidFill>
                <a:schemeClr val="bg1"/>
              </a:solidFill>
            </a:ln>
          </p:spPr>
        </p:sp>
      </p:grpSp>
      <p:grpSp>
        <p:nvGrpSpPr>
          <p:cNvPr id="60" name="Group 59">
            <a:extLst>
              <a:ext uri="{FF2B5EF4-FFF2-40B4-BE49-F238E27FC236}">
                <a16:creationId xmlns:a16="http://schemas.microsoft.com/office/drawing/2014/main" id="{ACFC64F1-E805-E1CD-08E9-D61AC8B8AA61}"/>
              </a:ext>
            </a:extLst>
          </p:cNvPr>
          <p:cNvGrpSpPr/>
          <p:nvPr/>
        </p:nvGrpSpPr>
        <p:grpSpPr>
          <a:xfrm>
            <a:off x="0" y="3157297"/>
            <a:ext cx="6027536" cy="1858981"/>
            <a:chOff x="4095334" y="710344"/>
            <a:chExt cx="11767934" cy="3340076"/>
          </a:xfrm>
          <a:solidFill>
            <a:srgbClr val="99C63D"/>
          </a:solidFill>
        </p:grpSpPr>
        <p:sp>
          <p:nvSpPr>
            <p:cNvPr id="61" name="Rectangle 60">
              <a:extLst>
                <a:ext uri="{FF2B5EF4-FFF2-40B4-BE49-F238E27FC236}">
                  <a16:creationId xmlns:a16="http://schemas.microsoft.com/office/drawing/2014/main" id="{856F0ACE-E502-667E-6B23-A99512A6747E}"/>
                </a:ext>
              </a:extLst>
            </p:cNvPr>
            <p:cNvSpPr/>
            <p:nvPr/>
          </p:nvSpPr>
          <p:spPr>
            <a:xfrm>
              <a:off x="4095334" y="710344"/>
              <a:ext cx="9000160" cy="33400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62" name="Group 25">
              <a:extLst>
                <a:ext uri="{FF2B5EF4-FFF2-40B4-BE49-F238E27FC236}">
                  <a16:creationId xmlns:a16="http://schemas.microsoft.com/office/drawing/2014/main" id="{A7978DD1-3106-3DF1-7CDF-2D8E3C951BD4}"/>
                </a:ext>
              </a:extLst>
            </p:cNvPr>
            <p:cNvGrpSpPr>
              <a:grpSpLocks noChangeAspect="1"/>
            </p:cNvGrpSpPr>
            <p:nvPr/>
          </p:nvGrpSpPr>
          <p:grpSpPr>
            <a:xfrm>
              <a:off x="11993844" y="710344"/>
              <a:ext cx="3869424" cy="3340076"/>
              <a:chOff x="33693" y="55248"/>
              <a:chExt cx="4282440" cy="3696589"/>
            </a:xfrm>
            <a:grpFill/>
          </p:grpSpPr>
          <p:sp>
            <p:nvSpPr>
              <p:cNvPr id="63" name="Freeform 26">
                <a:extLst>
                  <a:ext uri="{FF2B5EF4-FFF2-40B4-BE49-F238E27FC236}">
                    <a16:creationId xmlns:a16="http://schemas.microsoft.com/office/drawing/2014/main" id="{86168192-BA43-8A4E-155F-ECF15C3C2977}"/>
                  </a:ext>
                </a:extLst>
              </p:cNvPr>
              <p:cNvSpPr/>
              <p:nvPr/>
            </p:nvSpPr>
            <p:spPr>
              <a:xfrm>
                <a:off x="33693" y="55248"/>
                <a:ext cx="4282440" cy="3696589"/>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p:spPr>
          </p:sp>
        </p:grpSp>
      </p:grpSp>
      <p:sp>
        <p:nvSpPr>
          <p:cNvPr id="77" name="TextBox 76">
            <a:extLst>
              <a:ext uri="{FF2B5EF4-FFF2-40B4-BE49-F238E27FC236}">
                <a16:creationId xmlns:a16="http://schemas.microsoft.com/office/drawing/2014/main" id="{4F03B8F9-E23A-F898-92C9-F260226B7F13}"/>
              </a:ext>
            </a:extLst>
          </p:cNvPr>
          <p:cNvSpPr txBox="1"/>
          <p:nvPr/>
        </p:nvSpPr>
        <p:spPr>
          <a:xfrm>
            <a:off x="40608" y="1729925"/>
            <a:ext cx="4984820" cy="913199"/>
          </a:xfrm>
          <a:prstGeom prst="rect">
            <a:avLst/>
          </a:prstGeom>
          <a:noFill/>
        </p:spPr>
        <p:txBody>
          <a:bodyPr wrap="square" rtlCol="0">
            <a:spAutoFit/>
          </a:bodyPr>
          <a:lstStyle/>
          <a:p>
            <a:r>
              <a:rPr lang="en-US" sz="2667" b="1" dirty="0">
                <a:latin typeface="Arial" panose="020B0604020202020204" pitchFamily="34" charset="0"/>
                <a:ea typeface="Tahoma" panose="020B0604030504040204" pitchFamily="34" charset="0"/>
                <a:cs typeface="Arial" panose="020B0604020202020204" pitchFamily="34" charset="0"/>
              </a:rPr>
              <a:t>Hoàn </a:t>
            </a:r>
            <a:r>
              <a:rPr lang="en-US" sz="2667" b="1" dirty="0" err="1">
                <a:latin typeface="Arial" panose="020B0604020202020204" pitchFamily="34" charset="0"/>
                <a:ea typeface="Tahoma" panose="020B0604030504040204" pitchFamily="34" charset="0"/>
                <a:cs typeface="Arial" panose="020B0604020202020204" pitchFamily="34" charset="0"/>
              </a:rPr>
              <a:t>thiện</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cơ</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khí</a:t>
            </a:r>
            <a:r>
              <a:rPr lang="en-US" sz="2667" b="1" dirty="0">
                <a:latin typeface="Arial" panose="020B0604020202020204" pitchFamily="34" charset="0"/>
                <a:ea typeface="Tahoma" panose="020B0604030504040204" pitchFamily="34" charset="0"/>
                <a:cs typeface="Arial" panose="020B0604020202020204" pitchFamily="34" charset="0"/>
              </a:rPr>
              <a:t> </a:t>
            </a:r>
          </a:p>
          <a:p>
            <a:r>
              <a:rPr lang="en-US" sz="2667" b="1" dirty="0">
                <a:latin typeface="Arial" panose="020B0604020202020204" pitchFamily="34" charset="0"/>
                <a:ea typeface="Tahoma" panose="020B0604030504040204" pitchFamily="34" charset="0"/>
                <a:cs typeface="Arial" panose="020B0604020202020204" pitchFamily="34" charset="0"/>
              </a:rPr>
              <a:t>robot</a:t>
            </a:r>
          </a:p>
        </p:txBody>
      </p:sp>
      <p:sp>
        <p:nvSpPr>
          <p:cNvPr id="78" name="TextBox 77">
            <a:extLst>
              <a:ext uri="{FF2B5EF4-FFF2-40B4-BE49-F238E27FC236}">
                <a16:creationId xmlns:a16="http://schemas.microsoft.com/office/drawing/2014/main" id="{37598CA0-0520-FB36-A1F7-9BC75AE7B8A5}"/>
              </a:ext>
            </a:extLst>
          </p:cNvPr>
          <p:cNvSpPr txBox="1"/>
          <p:nvPr/>
        </p:nvSpPr>
        <p:spPr>
          <a:xfrm>
            <a:off x="145962" y="3598328"/>
            <a:ext cx="4984820" cy="913199"/>
          </a:xfrm>
          <a:prstGeom prst="rect">
            <a:avLst/>
          </a:prstGeom>
          <a:noFill/>
        </p:spPr>
        <p:txBody>
          <a:bodyPr wrap="square" rtlCol="0">
            <a:spAutoFit/>
          </a:bodyPr>
          <a:lstStyle/>
          <a:p>
            <a:r>
              <a:rPr lang="en-US" sz="2667" b="1" dirty="0" err="1">
                <a:latin typeface="Arial" panose="020B0604020202020204" pitchFamily="34" charset="0"/>
                <a:ea typeface="Tahoma" panose="020B0604030504040204" pitchFamily="34" charset="0"/>
                <a:cs typeface="Arial" panose="020B0604020202020204" pitchFamily="34" charset="0"/>
              </a:rPr>
              <a:t>Xây</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dựng</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bản</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đồ</a:t>
            </a:r>
            <a:r>
              <a:rPr lang="en-US" sz="2667" b="1" dirty="0">
                <a:latin typeface="Arial" panose="020B0604020202020204" pitchFamily="34" charset="0"/>
                <a:ea typeface="Tahoma" panose="020B0604030504040204" pitchFamily="34" charset="0"/>
                <a:cs typeface="Arial" panose="020B0604020202020204" pitchFamily="34" charset="0"/>
              </a:rPr>
              <a:t> 2D</a:t>
            </a:r>
            <a:br>
              <a:rPr lang="en-US" sz="2667" b="1" dirty="0">
                <a:latin typeface="Arial" panose="020B0604020202020204" pitchFamily="34" charset="0"/>
                <a:ea typeface="Tahoma" panose="020B0604030504040204" pitchFamily="34" charset="0"/>
                <a:cs typeface="Arial" panose="020B0604020202020204" pitchFamily="34" charset="0"/>
              </a:rPr>
            </a:br>
            <a:r>
              <a:rPr lang="en-US" sz="2667" b="1" dirty="0" err="1">
                <a:latin typeface="Arial" panose="020B0604020202020204" pitchFamily="34" charset="0"/>
                <a:ea typeface="Tahoma" panose="020B0604030504040204" pitchFamily="34" charset="0"/>
                <a:cs typeface="Arial" panose="020B0604020202020204" pitchFamily="34" charset="0"/>
              </a:rPr>
              <a:t>từ</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môi</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trường</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thực</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tế</a:t>
            </a:r>
            <a:endParaRPr lang="en-US" sz="2667" b="1" dirty="0">
              <a:latin typeface="Arial" panose="020B0604020202020204" pitchFamily="34" charset="0"/>
              <a:ea typeface="Tahoma" panose="020B060403050404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FB3F839-961E-48EB-3DAB-8084FA5650BA}"/>
              </a:ext>
            </a:extLst>
          </p:cNvPr>
          <p:cNvSpPr txBox="1"/>
          <p:nvPr/>
        </p:nvSpPr>
        <p:spPr>
          <a:xfrm>
            <a:off x="143896" y="5547262"/>
            <a:ext cx="4984820" cy="913199"/>
          </a:xfrm>
          <a:prstGeom prst="rect">
            <a:avLst/>
          </a:prstGeom>
          <a:noFill/>
        </p:spPr>
        <p:txBody>
          <a:bodyPr wrap="square" rtlCol="0">
            <a:spAutoFit/>
          </a:bodyPr>
          <a:lstStyle/>
          <a:p>
            <a:r>
              <a:rPr lang="en-US" sz="2667" b="1" dirty="0" err="1">
                <a:latin typeface="Arial" panose="020B0604020202020204" pitchFamily="34" charset="0"/>
                <a:ea typeface="Tahoma" panose="020B0604030504040204" pitchFamily="34" charset="0"/>
                <a:cs typeface="Arial" panose="020B0604020202020204" pitchFamily="34" charset="0"/>
              </a:rPr>
              <a:t>Định</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vị</a:t>
            </a:r>
            <a:r>
              <a:rPr lang="en-US" sz="2667" b="1" dirty="0">
                <a:latin typeface="Arial" panose="020B0604020202020204" pitchFamily="34" charset="0"/>
                <a:ea typeface="Tahoma" panose="020B0604030504040204" pitchFamily="34" charset="0"/>
                <a:cs typeface="Arial" panose="020B0604020202020204" pitchFamily="34" charset="0"/>
              </a:rPr>
              <a:t> robot </a:t>
            </a:r>
            <a:r>
              <a:rPr lang="en-US" sz="2667" b="1" dirty="0" err="1">
                <a:latin typeface="Arial" panose="020B0604020202020204" pitchFamily="34" charset="0"/>
                <a:ea typeface="Tahoma" panose="020B0604030504040204" pitchFamily="34" charset="0"/>
                <a:cs typeface="Arial" panose="020B0604020202020204" pitchFamily="34" charset="0"/>
              </a:rPr>
              <a:t>trên</a:t>
            </a:r>
            <a:r>
              <a:rPr lang="en-US" sz="2667" b="1" dirty="0">
                <a:latin typeface="Arial" panose="020B0604020202020204" pitchFamily="34" charset="0"/>
                <a:ea typeface="Tahoma" panose="020B0604030504040204" pitchFamily="34" charset="0"/>
                <a:cs typeface="Arial" panose="020B0604020202020204" pitchFamily="34" charset="0"/>
              </a:rPr>
              <a:t> </a:t>
            </a:r>
          </a:p>
          <a:p>
            <a:r>
              <a:rPr lang="en-US" sz="2667" b="1" dirty="0" err="1">
                <a:latin typeface="Arial" panose="020B0604020202020204" pitchFamily="34" charset="0"/>
                <a:ea typeface="Tahoma" panose="020B0604030504040204" pitchFamily="34" charset="0"/>
                <a:cs typeface="Arial" panose="020B0604020202020204" pitchFamily="34" charset="0"/>
              </a:rPr>
              <a:t>bản</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đồ</a:t>
            </a:r>
            <a:endParaRPr lang="en-US" sz="2667" b="1" dirty="0">
              <a:latin typeface="Arial" panose="020B0604020202020204" pitchFamily="34" charset="0"/>
              <a:ea typeface="Tahoma" panose="020B060403050404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912127A8-E9A6-6298-E43C-13F92E564AFC}"/>
              </a:ext>
            </a:extLst>
          </p:cNvPr>
          <p:cNvSpPr txBox="1"/>
          <p:nvPr/>
        </p:nvSpPr>
        <p:spPr>
          <a:xfrm>
            <a:off x="6412348" y="1867179"/>
            <a:ext cx="4984820" cy="913199"/>
          </a:xfrm>
          <a:prstGeom prst="rect">
            <a:avLst/>
          </a:prstGeom>
          <a:noFill/>
        </p:spPr>
        <p:txBody>
          <a:bodyPr wrap="square" rtlCol="0">
            <a:spAutoFit/>
          </a:bodyPr>
          <a:lstStyle/>
          <a:p>
            <a:r>
              <a:rPr lang="en-US" sz="2667" b="1" dirty="0" err="1">
                <a:latin typeface="Arial" panose="020B0604020202020204" pitchFamily="34" charset="0"/>
                <a:ea typeface="Tahoma" panose="020B0604030504040204" pitchFamily="34" charset="0"/>
                <a:cs typeface="Arial" panose="020B0604020202020204" pitchFamily="34" charset="0"/>
              </a:rPr>
              <a:t>Khả</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năng</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tự</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hành</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và</a:t>
            </a:r>
            <a:endParaRPr lang="en-US" sz="2667" b="1" dirty="0">
              <a:latin typeface="Arial" panose="020B0604020202020204" pitchFamily="34" charset="0"/>
              <a:ea typeface="Tahoma" panose="020B0604030504040204" pitchFamily="34" charset="0"/>
              <a:cs typeface="Arial" panose="020B0604020202020204" pitchFamily="34" charset="0"/>
            </a:endParaRPr>
          </a:p>
          <a:p>
            <a:r>
              <a:rPr lang="en-US" sz="2667" b="1" dirty="0">
                <a:latin typeface="Arial" panose="020B0604020202020204" pitchFamily="34" charset="0"/>
                <a:ea typeface="Tahoma" panose="020B0604030504040204" pitchFamily="34" charset="0"/>
                <a:cs typeface="Arial" panose="020B0604020202020204" pitchFamily="34" charset="0"/>
              </a:rPr>
              <a:t>né </a:t>
            </a:r>
            <a:r>
              <a:rPr lang="en-US" sz="2667" b="1" dirty="0" err="1">
                <a:latin typeface="Arial" panose="020B0604020202020204" pitchFamily="34" charset="0"/>
                <a:ea typeface="Tahoma" panose="020B0604030504040204" pitchFamily="34" charset="0"/>
                <a:cs typeface="Arial" panose="020B0604020202020204" pitchFamily="34" charset="0"/>
              </a:rPr>
              <a:t>tránh</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vật</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thể</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động</a:t>
            </a:r>
            <a:endParaRPr lang="en-US" sz="2667" b="1" dirty="0">
              <a:latin typeface="Arial" panose="020B0604020202020204" pitchFamily="34" charset="0"/>
              <a:ea typeface="Tahoma" panose="020B060403050404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D901016E-0109-9013-2946-01B8DC711176}"/>
              </a:ext>
            </a:extLst>
          </p:cNvPr>
          <p:cNvSpPr txBox="1"/>
          <p:nvPr/>
        </p:nvSpPr>
        <p:spPr>
          <a:xfrm>
            <a:off x="6412348" y="3500766"/>
            <a:ext cx="4984820" cy="913199"/>
          </a:xfrm>
          <a:prstGeom prst="rect">
            <a:avLst/>
          </a:prstGeom>
          <a:noFill/>
        </p:spPr>
        <p:txBody>
          <a:bodyPr wrap="square" rtlCol="0">
            <a:spAutoFit/>
          </a:bodyPr>
          <a:lstStyle/>
          <a:p>
            <a:r>
              <a:rPr lang="en-US" sz="2667" b="1" dirty="0" err="1">
                <a:latin typeface="Arial" panose="020B0604020202020204" pitchFamily="34" charset="0"/>
                <a:ea typeface="Tahoma" panose="020B0604030504040204" pitchFamily="34" charset="0"/>
                <a:cs typeface="Arial" panose="020B0604020202020204" pitchFamily="34" charset="0"/>
              </a:rPr>
              <a:t>Khả</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năng</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giao</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và</a:t>
            </a:r>
            <a:endParaRPr lang="en-US" sz="2667" b="1" dirty="0">
              <a:latin typeface="Arial" panose="020B0604020202020204" pitchFamily="34" charset="0"/>
              <a:ea typeface="Tahoma" panose="020B0604030504040204" pitchFamily="34" charset="0"/>
              <a:cs typeface="Arial" panose="020B0604020202020204" pitchFamily="34" charset="0"/>
            </a:endParaRPr>
          </a:p>
          <a:p>
            <a:r>
              <a:rPr lang="en-US" sz="2667" b="1" dirty="0" err="1">
                <a:latin typeface="Arial" panose="020B0604020202020204" pitchFamily="34" charset="0"/>
                <a:ea typeface="Tahoma" panose="020B0604030504040204" pitchFamily="34" charset="0"/>
                <a:cs typeface="Arial" panose="020B0604020202020204" pitchFamily="34" charset="0"/>
              </a:rPr>
              <a:t>nhận</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hàng</a:t>
            </a:r>
            <a:endParaRPr lang="en-US" sz="2667" b="1" dirty="0">
              <a:latin typeface="Arial" panose="020B0604020202020204" pitchFamily="34" charset="0"/>
              <a:ea typeface="Tahoma" panose="020B060403050404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09A82F9F-03DD-C8CB-AB9E-DBFAF856AA0F}"/>
              </a:ext>
            </a:extLst>
          </p:cNvPr>
          <p:cNvSpPr txBox="1"/>
          <p:nvPr/>
        </p:nvSpPr>
        <p:spPr>
          <a:xfrm>
            <a:off x="6495980" y="5391769"/>
            <a:ext cx="4984820" cy="913199"/>
          </a:xfrm>
          <a:prstGeom prst="rect">
            <a:avLst/>
          </a:prstGeom>
          <a:noFill/>
        </p:spPr>
        <p:txBody>
          <a:bodyPr wrap="square" rtlCol="0">
            <a:spAutoFit/>
          </a:bodyPr>
          <a:lstStyle/>
          <a:p>
            <a:r>
              <a:rPr lang="en-US" sz="2667" b="1" dirty="0">
                <a:latin typeface="Arial" panose="020B0604020202020204" pitchFamily="34" charset="0"/>
                <a:ea typeface="Tahoma" panose="020B0604030504040204" pitchFamily="34" charset="0"/>
                <a:cs typeface="Arial" panose="020B0604020202020204" pitchFamily="34" charset="0"/>
              </a:rPr>
              <a:t>Giao </a:t>
            </a:r>
            <a:r>
              <a:rPr lang="en-US" sz="2667" b="1" dirty="0" err="1">
                <a:latin typeface="Arial" panose="020B0604020202020204" pitchFamily="34" charset="0"/>
                <a:ea typeface="Tahoma" panose="020B0604030504040204" pitchFamily="34" charset="0"/>
                <a:cs typeface="Arial" panose="020B0604020202020204" pitchFamily="34" charset="0"/>
              </a:rPr>
              <a:t>diện</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điều</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khiển</a:t>
            </a:r>
            <a:endParaRPr lang="en-US" sz="2667" b="1" dirty="0">
              <a:latin typeface="Arial" panose="020B0604020202020204" pitchFamily="34" charset="0"/>
              <a:ea typeface="Tahoma" panose="020B0604030504040204" pitchFamily="34" charset="0"/>
              <a:cs typeface="Arial" panose="020B0604020202020204" pitchFamily="34" charset="0"/>
            </a:endParaRPr>
          </a:p>
          <a:p>
            <a:r>
              <a:rPr lang="en-US" sz="2667" b="1" dirty="0" err="1">
                <a:latin typeface="Arial" panose="020B0604020202020204" pitchFamily="34" charset="0"/>
                <a:ea typeface="Tahoma" panose="020B0604030504040204" pitchFamily="34" charset="0"/>
                <a:cs typeface="Arial" panose="020B0604020202020204" pitchFamily="34" charset="0"/>
              </a:rPr>
              <a:t>và</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giám</a:t>
            </a:r>
            <a:r>
              <a:rPr lang="en-US" sz="2667" b="1" dirty="0">
                <a:latin typeface="Arial" panose="020B0604020202020204" pitchFamily="34" charset="0"/>
                <a:ea typeface="Tahoma" panose="020B0604030504040204" pitchFamily="34" charset="0"/>
                <a:cs typeface="Arial" panose="020B0604020202020204" pitchFamily="34" charset="0"/>
              </a:rPr>
              <a:t> </a:t>
            </a:r>
            <a:r>
              <a:rPr lang="en-US" sz="2667" b="1" dirty="0" err="1">
                <a:latin typeface="Arial" panose="020B0604020202020204" pitchFamily="34" charset="0"/>
                <a:ea typeface="Tahoma" panose="020B0604030504040204" pitchFamily="34" charset="0"/>
                <a:cs typeface="Arial" panose="020B0604020202020204" pitchFamily="34" charset="0"/>
              </a:rPr>
              <a:t>sát</a:t>
            </a:r>
            <a:endParaRPr lang="en-US" sz="2667" b="1" dirty="0">
              <a:latin typeface="Arial" panose="020B0604020202020204" pitchFamily="34" charset="0"/>
              <a:ea typeface="Tahoma" panose="020B0604030504040204" pitchFamily="34" charset="0"/>
              <a:cs typeface="Arial" panose="020B0604020202020204" pitchFamily="34" charset="0"/>
            </a:endParaRPr>
          </a:p>
        </p:txBody>
      </p:sp>
      <p:grpSp>
        <p:nvGrpSpPr>
          <p:cNvPr id="2" name="Group 25">
            <a:extLst>
              <a:ext uri="{FF2B5EF4-FFF2-40B4-BE49-F238E27FC236}">
                <a16:creationId xmlns:a16="http://schemas.microsoft.com/office/drawing/2014/main" id="{C09ECCE1-889D-422B-4BB7-E7D951175E55}"/>
              </a:ext>
            </a:extLst>
          </p:cNvPr>
          <p:cNvGrpSpPr>
            <a:grpSpLocks noChangeAspect="1"/>
          </p:cNvGrpSpPr>
          <p:nvPr/>
        </p:nvGrpSpPr>
        <p:grpSpPr>
          <a:xfrm>
            <a:off x="3832904" y="3203317"/>
            <a:ext cx="2014756" cy="1744688"/>
            <a:chOff x="120611" y="-315410"/>
            <a:chExt cx="4031312" cy="3490935"/>
          </a:xfrm>
          <a:blipFill dpi="0" rotWithShape="1">
            <a:blip r:embed="rId8"/>
            <a:srcRect/>
            <a:stretch>
              <a:fillRect l="3000" t="4000" r="4000" b="4000"/>
            </a:stretch>
          </a:blipFill>
        </p:grpSpPr>
        <p:sp>
          <p:nvSpPr>
            <p:cNvPr id="3" name="Freeform 26">
              <a:extLst>
                <a:ext uri="{FF2B5EF4-FFF2-40B4-BE49-F238E27FC236}">
                  <a16:creationId xmlns:a16="http://schemas.microsoft.com/office/drawing/2014/main" id="{05081A7E-FF16-3FDB-E00C-8900A5D9F04D}"/>
                </a:ext>
              </a:extLst>
            </p:cNvPr>
            <p:cNvSpPr/>
            <p:nvPr/>
          </p:nvSpPr>
          <p:spPr>
            <a:xfrm>
              <a:off x="120611" y="-315410"/>
              <a:ext cx="4031312" cy="3490935"/>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a:ln w="114300">
              <a:solidFill>
                <a:schemeClr val="bg1"/>
              </a:solidFill>
            </a:ln>
          </p:spPr>
        </p:sp>
      </p:grpSp>
      <p:sp>
        <p:nvSpPr>
          <p:cNvPr id="45" name="Rectangle 44"/>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
        <p:nvSpPr>
          <p:cNvPr id="46" name="Pentagon 45"/>
          <p:cNvSpPr/>
          <p:nvPr/>
        </p:nvSpPr>
        <p:spPr>
          <a:xfrm>
            <a:off x="-17468" y="680329"/>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Times New Roman" panose="02020603050405020304" pitchFamily="18" charset="0"/>
                <a:cs typeface="Times New Roman" panose="02020603050405020304" pitchFamily="18" charset="0"/>
              </a:rPr>
              <a:t>8</a:t>
            </a:r>
            <a:r>
              <a:rPr lang="vi-VN" sz="2400" smtClean="0">
                <a:latin typeface="Times New Roman" panose="02020603050405020304" pitchFamily="18" charset="0"/>
                <a:cs typeface="Times New Roman" panose="02020603050405020304" pitchFamily="18" charset="0"/>
              </a:rPr>
              <a:t>) Kết quả đạt được </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4039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0-#ppt_w/2"/>
                                          </p:val>
                                        </p:tav>
                                        <p:tav tm="100000">
                                          <p:val>
                                            <p:strVal val="#ppt_x"/>
                                          </p:val>
                                        </p:tav>
                                      </p:tavLst>
                                    </p:anim>
                                    <p:anim calcmode="lin" valueType="num">
                                      <p:cBhvr additive="base">
                                        <p:cTn id="16"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additive="base">
                                        <p:cTn id="21" dur="500" fill="hold"/>
                                        <p:tgtEl>
                                          <p:spTgt spid="78"/>
                                        </p:tgtEl>
                                        <p:attrNameLst>
                                          <p:attrName>ppt_x</p:attrName>
                                        </p:attrNameLst>
                                      </p:cBhvr>
                                      <p:tavLst>
                                        <p:tav tm="0">
                                          <p:val>
                                            <p:strVal val="0-#ppt_w/2"/>
                                          </p:val>
                                        </p:tav>
                                        <p:tav tm="100000">
                                          <p:val>
                                            <p:strVal val="#ppt_x"/>
                                          </p:val>
                                        </p:tav>
                                      </p:tavLst>
                                    </p:anim>
                                    <p:anim calcmode="lin" valueType="num">
                                      <p:cBhvr additive="base">
                                        <p:cTn id="22" dur="500" fill="hold"/>
                                        <p:tgtEl>
                                          <p:spTgt spid="7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0-#ppt_w/2"/>
                                          </p:val>
                                        </p:tav>
                                        <p:tav tm="100000">
                                          <p:val>
                                            <p:strVal val="#ppt_x"/>
                                          </p:val>
                                        </p:tav>
                                      </p:tavLst>
                                    </p:anim>
                                    <p:anim calcmode="lin" valueType="num">
                                      <p:cBhvr additive="base">
                                        <p:cTn id="26" dur="500" fill="hold"/>
                                        <p:tgtEl>
                                          <p:spTgt spid="60"/>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500" fill="hold"/>
                                        <p:tgtEl>
                                          <p:spTgt spid="79"/>
                                        </p:tgtEl>
                                        <p:attrNameLst>
                                          <p:attrName>ppt_x</p:attrName>
                                        </p:attrNameLst>
                                      </p:cBhvr>
                                      <p:tavLst>
                                        <p:tav tm="0">
                                          <p:val>
                                            <p:strVal val="0-#ppt_w/2"/>
                                          </p:val>
                                        </p:tav>
                                        <p:tav tm="100000">
                                          <p:val>
                                            <p:strVal val="#ppt_x"/>
                                          </p:val>
                                        </p:tav>
                                      </p:tavLst>
                                    </p:anim>
                                    <p:anim calcmode="lin" valueType="num">
                                      <p:cBhvr additive="base">
                                        <p:cTn id="36" dur="500" fill="hold"/>
                                        <p:tgtEl>
                                          <p:spTgt spid="7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1+#ppt_w/2"/>
                                          </p:val>
                                        </p:tav>
                                        <p:tav tm="100000">
                                          <p:val>
                                            <p:strVal val="#ppt_x"/>
                                          </p:val>
                                        </p:tav>
                                      </p:tavLst>
                                    </p:anim>
                                    <p:anim calcmode="lin" valueType="num">
                                      <p:cBhvr additive="base">
                                        <p:cTn id="50" dur="500" fill="hold"/>
                                        <p:tgtEl>
                                          <p:spTgt spid="36"/>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 calcmode="lin" valueType="num">
                                      <p:cBhvr additive="base">
                                        <p:cTn id="57" dur="500" fill="hold"/>
                                        <p:tgtEl>
                                          <p:spTgt spid="80"/>
                                        </p:tgtEl>
                                        <p:attrNameLst>
                                          <p:attrName>ppt_x</p:attrName>
                                        </p:attrNameLst>
                                      </p:cBhvr>
                                      <p:tavLst>
                                        <p:tav tm="0">
                                          <p:val>
                                            <p:strVal val="1+#ppt_w/2"/>
                                          </p:val>
                                        </p:tav>
                                        <p:tav tm="100000">
                                          <p:val>
                                            <p:strVal val="#ppt_x"/>
                                          </p:val>
                                        </p:tav>
                                      </p:tavLst>
                                    </p:anim>
                                    <p:anim calcmode="lin" valueType="num">
                                      <p:cBhvr additive="base">
                                        <p:cTn id="58"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additive="base">
                                        <p:cTn id="63" dur="500" fill="hold"/>
                                        <p:tgtEl>
                                          <p:spTgt spid="58"/>
                                        </p:tgtEl>
                                        <p:attrNameLst>
                                          <p:attrName>ppt_x</p:attrName>
                                        </p:attrNameLst>
                                      </p:cBhvr>
                                      <p:tavLst>
                                        <p:tav tm="0">
                                          <p:val>
                                            <p:strVal val="1+#ppt_w/2"/>
                                          </p:val>
                                        </p:tav>
                                        <p:tav tm="100000">
                                          <p:val>
                                            <p:strVal val="#ppt_x"/>
                                          </p:val>
                                        </p:tav>
                                      </p:tavLst>
                                    </p:anim>
                                    <p:anim calcmode="lin" valueType="num">
                                      <p:cBhvr additive="base">
                                        <p:cTn id="64" dur="500" fill="hold"/>
                                        <p:tgtEl>
                                          <p:spTgt spid="58"/>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additive="base">
                                        <p:cTn id="67" dur="500" fill="hold"/>
                                        <p:tgtEl>
                                          <p:spTgt spid="54"/>
                                        </p:tgtEl>
                                        <p:attrNameLst>
                                          <p:attrName>ppt_x</p:attrName>
                                        </p:attrNameLst>
                                      </p:cBhvr>
                                      <p:tavLst>
                                        <p:tav tm="0">
                                          <p:val>
                                            <p:strVal val="1+#ppt_w/2"/>
                                          </p:val>
                                        </p:tav>
                                        <p:tav tm="100000">
                                          <p:val>
                                            <p:strVal val="#ppt_x"/>
                                          </p:val>
                                        </p:tav>
                                      </p:tavLst>
                                    </p:anim>
                                    <p:anim calcmode="lin" valueType="num">
                                      <p:cBhvr additive="base">
                                        <p:cTn id="68" dur="500" fill="hold"/>
                                        <p:tgtEl>
                                          <p:spTgt spid="54"/>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anim calcmode="lin" valueType="num">
                                      <p:cBhvr additive="base">
                                        <p:cTn id="71" dur="500" fill="hold"/>
                                        <p:tgtEl>
                                          <p:spTgt spid="81"/>
                                        </p:tgtEl>
                                        <p:attrNameLst>
                                          <p:attrName>ppt_x</p:attrName>
                                        </p:attrNameLst>
                                      </p:cBhvr>
                                      <p:tavLst>
                                        <p:tav tm="0">
                                          <p:val>
                                            <p:strVal val="1+#ppt_w/2"/>
                                          </p:val>
                                        </p:tav>
                                        <p:tav tm="100000">
                                          <p:val>
                                            <p:strVal val="#ppt_x"/>
                                          </p:val>
                                        </p:tav>
                                      </p:tavLst>
                                    </p:anim>
                                    <p:anim calcmode="lin" valueType="num">
                                      <p:cBhvr additive="base">
                                        <p:cTn id="72"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82"/>
                                        </p:tgtEl>
                                        <p:attrNameLst>
                                          <p:attrName>style.visibility</p:attrName>
                                        </p:attrNameLst>
                                      </p:cBhvr>
                                      <p:to>
                                        <p:strVal val="visible"/>
                                      </p:to>
                                    </p:set>
                                    <p:anim calcmode="lin" valueType="num">
                                      <p:cBhvr additive="base">
                                        <p:cTn id="77" dur="500" fill="hold"/>
                                        <p:tgtEl>
                                          <p:spTgt spid="82"/>
                                        </p:tgtEl>
                                        <p:attrNameLst>
                                          <p:attrName>ppt_x</p:attrName>
                                        </p:attrNameLst>
                                      </p:cBhvr>
                                      <p:tavLst>
                                        <p:tav tm="0">
                                          <p:val>
                                            <p:strVal val="1+#ppt_w/2"/>
                                          </p:val>
                                        </p:tav>
                                        <p:tav tm="100000">
                                          <p:val>
                                            <p:strVal val="#ppt_x"/>
                                          </p:val>
                                        </p:tav>
                                      </p:tavLst>
                                    </p:anim>
                                    <p:anim calcmode="lin" valueType="num">
                                      <p:cBhvr additive="base">
                                        <p:cTn id="78" dur="500" fill="hold"/>
                                        <p:tgtEl>
                                          <p:spTgt spid="82"/>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1+#ppt_w/2"/>
                                          </p:val>
                                        </p:tav>
                                        <p:tav tm="100000">
                                          <p:val>
                                            <p:strVal val="#ppt_x"/>
                                          </p:val>
                                        </p:tav>
                                      </p:tavLst>
                                    </p:anim>
                                    <p:anim calcmode="lin" valueType="num">
                                      <p:cBhvr additive="base">
                                        <p:cTn id="82" dur="500" fill="hold"/>
                                        <p:tgtEl>
                                          <p:spTgt spid="25"/>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anim calcmode="lin" valueType="num">
                                      <p:cBhvr additive="base">
                                        <p:cTn id="85" dur="500" fill="hold"/>
                                        <p:tgtEl>
                                          <p:spTgt spid="93"/>
                                        </p:tgtEl>
                                        <p:attrNameLst>
                                          <p:attrName>ppt_x</p:attrName>
                                        </p:attrNameLst>
                                      </p:cBhvr>
                                      <p:tavLst>
                                        <p:tav tm="0">
                                          <p:val>
                                            <p:strVal val="1+#ppt_w/2"/>
                                          </p:val>
                                        </p:tav>
                                        <p:tav tm="100000">
                                          <p:val>
                                            <p:strVal val="#ppt_x"/>
                                          </p:val>
                                        </p:tav>
                                      </p:tavLst>
                                    </p:anim>
                                    <p:anim calcmode="lin" valueType="num">
                                      <p:cBhvr additive="base">
                                        <p:cTn id="86"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81" grpId="0"/>
      <p:bldP spid="8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A6DFA8B-683D-5081-F62F-03C5D41E93D6}"/>
              </a:ext>
            </a:extLst>
          </p:cNvPr>
          <p:cNvSpPr txBox="1"/>
          <p:nvPr/>
        </p:nvSpPr>
        <p:spPr>
          <a:xfrm>
            <a:off x="5847080" y="1647550"/>
            <a:ext cx="6248400" cy="4687565"/>
          </a:xfrm>
          <a:prstGeom prst="rect">
            <a:avLst/>
          </a:prstGeom>
          <a:noFill/>
        </p:spPr>
        <p:txBody>
          <a:bodyPr wrap="square" rtlCol="0">
            <a:spAutoFit/>
          </a:bodyPr>
          <a:lstStyle/>
          <a:p>
            <a:pPr algn="ctr"/>
            <a:r>
              <a:rPr lang="en-US" sz="2133" b="1" dirty="0" err="1"/>
              <a:t>Hướng</a:t>
            </a:r>
            <a:r>
              <a:rPr lang="en-US" sz="2133" b="1" dirty="0"/>
              <a:t> </a:t>
            </a:r>
            <a:r>
              <a:rPr lang="en-US" sz="2133" b="1" dirty="0" err="1"/>
              <a:t>phát</a:t>
            </a:r>
            <a:r>
              <a:rPr lang="en-US" sz="2133" b="1" dirty="0"/>
              <a:t> </a:t>
            </a:r>
            <a:r>
              <a:rPr lang="en-US" sz="2133" b="1" dirty="0" err="1"/>
              <a:t>triển</a:t>
            </a:r>
            <a:endParaRPr lang="en-US" sz="2133" b="1" dirty="0"/>
          </a:p>
          <a:p>
            <a:pPr marL="190510" indent="-190510">
              <a:buFont typeface="Arial" panose="020B0604020202020204" pitchFamily="34" charset="0"/>
              <a:buChar char="•"/>
            </a:pPr>
            <a:r>
              <a:rPr lang="en-US" sz="2133" dirty="0" err="1">
                <a:latin typeface="Arial" panose="020B0604020202020204" pitchFamily="34" charset="0"/>
                <a:cs typeface="Arial" panose="020B0604020202020204" pitchFamily="34" charset="0"/>
              </a:rPr>
              <a:t>Cải</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tiến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thêm</a:t>
            </a:r>
            <a:r>
              <a:rPr lang="en-US" sz="2133" dirty="0">
                <a:latin typeface="Arial" panose="020B0604020202020204" pitchFamily="34" charset="0"/>
                <a:cs typeface="Arial" panose="020B0604020202020204" pitchFamily="34" charset="0"/>
              </a:rPr>
              <a:t> camera </a:t>
            </a:r>
            <a:r>
              <a:rPr lang="en-US" sz="2133" dirty="0" err="1">
                <a:latin typeface="Arial" panose="020B0604020202020204" pitchFamily="34" charset="0"/>
                <a:cs typeface="Arial" panose="020B0604020202020204" pitchFamily="34" charset="0"/>
              </a:rPr>
              <a:t>để</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giám</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sát</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quá</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trình</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vận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hành</a:t>
            </a:r>
            <a:endParaRPr lang="en-US" sz="2133" dirty="0">
              <a:latin typeface="Arial" panose="020B0604020202020204" pitchFamily="34" charset="0"/>
              <a:cs typeface="Arial" panose="020B0604020202020204" pitchFamily="34" charset="0"/>
            </a:endParaRPr>
          </a:p>
          <a:p>
            <a:pPr marL="190510" indent="-190510">
              <a:buFont typeface="Arial" panose="020B0604020202020204" pitchFamily="34" charset="0"/>
              <a:buChar char="•"/>
            </a:pPr>
            <a:endParaRPr lang="en-US" sz="2133" dirty="0">
              <a:latin typeface="Arial" panose="020B0604020202020204" pitchFamily="34" charset="0"/>
              <a:cs typeface="Arial" panose="020B0604020202020204" pitchFamily="34" charset="0"/>
            </a:endParaRPr>
          </a:p>
          <a:p>
            <a:pPr marL="190510" indent="-190510">
              <a:buFont typeface="Arial" panose="020B0604020202020204" pitchFamily="34" charset="0"/>
              <a:buChar char="•"/>
            </a:pPr>
            <a:r>
              <a:rPr lang="en-US" sz="2133" dirty="0" err="1">
                <a:latin typeface="Arial" panose="020B0604020202020204" pitchFamily="34" charset="0"/>
                <a:cs typeface="Arial" panose="020B0604020202020204" pitchFamily="34" charset="0"/>
              </a:rPr>
              <a:t>Nghiên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cứu</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thêm</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thuật</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toán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chương</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trình</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để</a:t>
            </a:r>
            <a:r>
              <a:rPr lang="en-US" sz="2133" dirty="0">
                <a:latin typeface="Arial" panose="020B0604020202020204" pitchFamily="34" charset="0"/>
                <a:cs typeface="Arial" panose="020B0604020202020204" pitchFamily="34" charset="0"/>
              </a:rPr>
              <a:t> robot </a:t>
            </a:r>
            <a:r>
              <a:rPr lang="en-US" sz="2133" dirty="0" err="1">
                <a:latin typeface="Arial" panose="020B0604020202020204" pitchFamily="34" charset="0"/>
                <a:cs typeface="Arial" panose="020B0604020202020204" pitchFamily="34" charset="0"/>
              </a:rPr>
              <a:t>hoạt</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động</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mượt</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mà</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hơn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xử</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lý</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nhanh</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hơn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với</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những</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sự</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cố</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xảy</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ra</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bất</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ngờ</a:t>
            </a:r>
            <a:endParaRPr lang="en-US" sz="2133" dirty="0">
              <a:latin typeface="Arial" panose="020B0604020202020204" pitchFamily="34" charset="0"/>
              <a:cs typeface="Arial" panose="020B0604020202020204" pitchFamily="34" charset="0"/>
            </a:endParaRPr>
          </a:p>
          <a:p>
            <a:pPr marL="190510" indent="-190510">
              <a:buFont typeface="Arial" panose="020B0604020202020204" pitchFamily="34" charset="0"/>
              <a:buChar char="•"/>
            </a:pPr>
            <a:endParaRPr lang="en-US" sz="2133" dirty="0">
              <a:latin typeface="Arial" panose="020B0604020202020204" pitchFamily="34" charset="0"/>
              <a:cs typeface="Arial" panose="020B0604020202020204" pitchFamily="34" charset="0"/>
            </a:endParaRPr>
          </a:p>
          <a:p>
            <a:pPr marL="190510" indent="-190510">
              <a:buFont typeface="Arial" panose="020B0604020202020204" pitchFamily="34" charset="0"/>
              <a:buChar char="•"/>
            </a:pPr>
            <a:r>
              <a:rPr lang="en-US" sz="2133" dirty="0" err="1">
                <a:latin typeface="Arial" panose="020B0604020202020204" pitchFamily="34" charset="0"/>
                <a:cs typeface="Arial" panose="020B0604020202020204" pitchFamily="34" charset="0"/>
              </a:rPr>
              <a:t>Nâng</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cao</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giao</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diện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quản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lý</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giám</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sát</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thành</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một</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cấu</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trúc</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chỉnh</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thể</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dễ</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giao</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tiếp</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và</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tiếp</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cận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hơn</a:t>
            </a:r>
            <a:endParaRPr lang="en-US" sz="2133" dirty="0">
              <a:latin typeface="Arial" panose="020B0604020202020204" pitchFamily="34" charset="0"/>
              <a:cs typeface="Arial" panose="020B0604020202020204" pitchFamily="34" charset="0"/>
            </a:endParaRPr>
          </a:p>
          <a:p>
            <a:pPr marL="190510" indent="-190510">
              <a:buFont typeface="Arial" panose="020B0604020202020204" pitchFamily="34" charset="0"/>
              <a:buChar char="•"/>
            </a:pPr>
            <a:endParaRPr lang="en-US" sz="2133" dirty="0">
              <a:latin typeface="Arial" panose="020B0604020202020204" pitchFamily="34" charset="0"/>
              <a:cs typeface="Arial" panose="020B0604020202020204" pitchFamily="34" charset="0"/>
            </a:endParaRPr>
          </a:p>
          <a:p>
            <a:pPr marL="190510" indent="-190510">
              <a:buFont typeface="Arial" panose="020B0604020202020204" pitchFamily="34" charset="0"/>
              <a:buChar char="•"/>
            </a:pPr>
            <a:r>
              <a:rPr lang="en-US" sz="2133" dirty="0" err="1">
                <a:latin typeface="Arial" panose="020B0604020202020204" pitchFamily="34" charset="0"/>
                <a:cs typeface="Arial" panose="020B0604020202020204" pitchFamily="34" charset="0"/>
              </a:rPr>
              <a:t>Nâng</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cấp</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chủ</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chốt</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để</a:t>
            </a:r>
            <a:r>
              <a:rPr lang="en-US" sz="2133" dirty="0">
                <a:latin typeface="Arial" panose="020B0604020202020204" pitchFamily="34" charset="0"/>
                <a:cs typeface="Arial" panose="020B0604020202020204" pitchFamily="34" charset="0"/>
              </a:rPr>
              <a:t> robot </a:t>
            </a:r>
            <a:r>
              <a:rPr lang="en-US" sz="2133" dirty="0" err="1">
                <a:latin typeface="Arial" panose="020B0604020202020204" pitchFamily="34" charset="0"/>
                <a:cs typeface="Arial" panose="020B0604020202020204" pitchFamily="34" charset="0"/>
              </a:rPr>
              <a:t>có</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thể</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tự</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động</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hóa</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quá</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trình</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vận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chuyển</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hàng</a:t>
            </a:r>
            <a:r>
              <a:rPr lang="en-US" sz="2133" dirty="0">
                <a:latin typeface="Arial" panose="020B0604020202020204" pitchFamily="34" charset="0"/>
                <a:cs typeface="Arial" panose="020B0604020202020204" pitchFamily="34" charset="0"/>
              </a:rPr>
              <a:t> </a:t>
            </a:r>
            <a:r>
              <a:rPr lang="en-US" sz="2133" dirty="0" err="1">
                <a:latin typeface="Arial" panose="020B0604020202020204" pitchFamily="34" charset="0"/>
                <a:cs typeface="Arial" panose="020B0604020202020204" pitchFamily="34" charset="0"/>
              </a:rPr>
              <a:t>hóa</a:t>
            </a:r>
            <a:r>
              <a:rPr lang="en-US" sz="2133" dirty="0">
                <a:latin typeface="Arial" panose="020B0604020202020204" pitchFamily="34" charset="0"/>
                <a:cs typeface="Arial" panose="020B0604020202020204" pitchFamily="34" charset="0"/>
              </a:rPr>
              <a:t> 100%.</a:t>
            </a:r>
          </a:p>
          <a:p>
            <a:pPr lvl="1" algn="ctr"/>
            <a:endParaRPr lang="en-US" sz="2133" b="1" dirty="0"/>
          </a:p>
        </p:txBody>
      </p:sp>
      <p:sp>
        <p:nvSpPr>
          <p:cNvPr id="2" name="Rectangle 1">
            <a:extLst>
              <a:ext uri="{FF2B5EF4-FFF2-40B4-BE49-F238E27FC236}">
                <a16:creationId xmlns:a16="http://schemas.microsoft.com/office/drawing/2014/main" id="{93DF46A5-FC12-E3CE-870F-E3E3A7CA810F}"/>
              </a:ext>
            </a:extLst>
          </p:cNvPr>
          <p:cNvSpPr/>
          <p:nvPr/>
        </p:nvSpPr>
        <p:spPr>
          <a:xfrm>
            <a:off x="208280" y="1315720"/>
            <a:ext cx="5283200" cy="543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39B66938-9486-BE07-12D2-C4EB12B3ACDA}"/>
              </a:ext>
            </a:extLst>
          </p:cNvPr>
          <p:cNvSpPr txBox="1"/>
          <p:nvPr/>
        </p:nvSpPr>
        <p:spPr>
          <a:xfrm>
            <a:off x="208280" y="1629965"/>
            <a:ext cx="5126109" cy="5344027"/>
          </a:xfrm>
          <a:prstGeom prst="rect">
            <a:avLst/>
          </a:prstGeom>
          <a:noFill/>
        </p:spPr>
        <p:txBody>
          <a:bodyPr wrap="square" rtlCol="0">
            <a:spAutoFit/>
          </a:bodyPr>
          <a:lstStyle/>
          <a:p>
            <a:pPr algn="ctr"/>
            <a:r>
              <a:rPr lang="en-US" sz="2133" b="1" dirty="0">
                <a:solidFill>
                  <a:schemeClr val="bg1"/>
                </a:solidFill>
              </a:rPr>
              <a:t>KẾT LUẬN</a:t>
            </a:r>
          </a:p>
          <a:p>
            <a:pPr marL="304815" indent="-304815">
              <a:buFont typeface="Arial" panose="020B0604020202020204" pitchFamily="34" charset="0"/>
              <a:buChar char="•"/>
            </a:pPr>
            <a:r>
              <a:rPr lang="en-US" sz="2133" b="1" i="1" dirty="0">
                <a:solidFill>
                  <a:schemeClr val="bg1"/>
                </a:solidFill>
                <a:latin typeface="Arial" panose="020B0604020202020204" pitchFamily="34" charset="0"/>
                <a:cs typeface="Arial" panose="020B0604020202020204" pitchFamily="34" charset="0"/>
              </a:rPr>
              <a:t>Việc </a:t>
            </a:r>
            <a:r>
              <a:rPr lang="en-US" sz="2133" b="1" i="1" dirty="0" err="1">
                <a:solidFill>
                  <a:schemeClr val="bg1"/>
                </a:solidFill>
                <a:latin typeface="Arial" panose="020B0604020202020204" pitchFamily="34" charset="0"/>
                <a:cs typeface="Arial" panose="020B0604020202020204" pitchFamily="34" charset="0"/>
              </a:rPr>
              <a:t>nghiên</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cứu</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cơ</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bản</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cơ</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chế</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hoạt</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động</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dựa</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trên</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các</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thuật</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toán</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thành</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công</a:t>
            </a:r>
            <a:r>
              <a:rPr lang="en-US" sz="2133" b="1" i="1" dirty="0">
                <a:solidFill>
                  <a:schemeClr val="bg1"/>
                </a:solidFill>
                <a:latin typeface="Arial" panose="020B0604020202020204" pitchFamily="34" charset="0"/>
                <a:cs typeface="Arial" panose="020B0604020202020204" pitchFamily="34" charset="0"/>
              </a:rPr>
              <a:t>, robot </a:t>
            </a:r>
            <a:r>
              <a:rPr lang="en-US" sz="2133" b="1" i="1" dirty="0" err="1">
                <a:solidFill>
                  <a:schemeClr val="bg1"/>
                </a:solidFill>
                <a:latin typeface="Arial" panose="020B0604020202020204" pitchFamily="34" charset="0"/>
                <a:cs typeface="Arial" panose="020B0604020202020204" pitchFamily="34" charset="0"/>
              </a:rPr>
              <a:t>có</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thể</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tự</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đi</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từ</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điểm</a:t>
            </a:r>
            <a:r>
              <a:rPr lang="en-US" sz="2133" b="1" i="1" dirty="0">
                <a:solidFill>
                  <a:schemeClr val="bg1"/>
                </a:solidFill>
                <a:latin typeface="Arial" panose="020B0604020202020204" pitchFamily="34" charset="0"/>
                <a:cs typeface="Arial" panose="020B0604020202020204" pitchFamily="34" charset="0"/>
              </a:rPr>
              <a:t> A </a:t>
            </a:r>
            <a:r>
              <a:rPr lang="en-US" sz="2133" b="1" i="1" dirty="0" err="1">
                <a:solidFill>
                  <a:schemeClr val="bg1"/>
                </a:solidFill>
                <a:latin typeface="Arial" panose="020B0604020202020204" pitchFamily="34" charset="0"/>
                <a:cs typeface="Arial" panose="020B0604020202020204" pitchFamily="34" charset="0"/>
              </a:rPr>
              <a:t>tới</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điểm</a:t>
            </a:r>
            <a:r>
              <a:rPr lang="en-US" sz="2133" b="1" i="1" dirty="0">
                <a:solidFill>
                  <a:schemeClr val="bg1"/>
                </a:solidFill>
                <a:latin typeface="Arial" panose="020B0604020202020204" pitchFamily="34" charset="0"/>
                <a:cs typeface="Arial" panose="020B0604020202020204" pitchFamily="34" charset="0"/>
              </a:rPr>
              <a:t> B </a:t>
            </a:r>
            <a:r>
              <a:rPr lang="en-US" sz="2133" b="1" i="1" dirty="0" err="1">
                <a:solidFill>
                  <a:schemeClr val="bg1"/>
                </a:solidFill>
                <a:latin typeface="Arial" panose="020B0604020202020204" pitchFamily="34" charset="0"/>
                <a:cs typeface="Arial" panose="020B0604020202020204" pitchFamily="34" charset="0"/>
              </a:rPr>
              <a:t>và</a:t>
            </a:r>
            <a:r>
              <a:rPr lang="en-US" sz="2133" b="1" i="1" dirty="0">
                <a:solidFill>
                  <a:schemeClr val="bg1"/>
                </a:solidFill>
                <a:latin typeface="Arial" panose="020B0604020202020204" pitchFamily="34" charset="0"/>
                <a:cs typeface="Arial" panose="020B0604020202020204" pitchFamily="34" charset="0"/>
              </a:rPr>
              <a:t> né </a:t>
            </a:r>
            <a:r>
              <a:rPr lang="en-US" sz="2133" b="1" i="1" dirty="0" err="1">
                <a:solidFill>
                  <a:schemeClr val="bg1"/>
                </a:solidFill>
                <a:latin typeface="Arial" panose="020B0604020202020204" pitchFamily="34" charset="0"/>
                <a:cs typeface="Arial" panose="020B0604020202020204" pitchFamily="34" charset="0"/>
              </a:rPr>
              <a:t>tránh</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vật</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cản</a:t>
            </a:r>
            <a:r>
              <a:rPr lang="en-US" sz="2133" b="1" i="1" dirty="0">
                <a:solidFill>
                  <a:schemeClr val="bg1"/>
                </a:solidFill>
                <a:latin typeface="Arial" panose="020B0604020202020204" pitchFamily="34" charset="0"/>
                <a:cs typeface="Arial" panose="020B0604020202020204" pitchFamily="34" charset="0"/>
              </a:rPr>
              <a:t>.</a:t>
            </a:r>
          </a:p>
          <a:p>
            <a:endParaRPr lang="en-US" sz="2133" b="1" i="1" dirty="0">
              <a:solidFill>
                <a:schemeClr val="bg1"/>
              </a:solidFill>
              <a:latin typeface="Arial" panose="020B0604020202020204" pitchFamily="34" charset="0"/>
              <a:cs typeface="Arial" panose="020B0604020202020204" pitchFamily="34" charset="0"/>
            </a:endParaRPr>
          </a:p>
          <a:p>
            <a:pPr marL="304815" indent="-304815">
              <a:buFont typeface="Arial" panose="020B0604020202020204" pitchFamily="34" charset="0"/>
              <a:buChar char="•"/>
            </a:pPr>
            <a:r>
              <a:rPr lang="en-US" sz="2133" b="1" i="1" dirty="0">
                <a:solidFill>
                  <a:schemeClr val="bg1"/>
                </a:solidFill>
                <a:latin typeface="Arial" panose="020B0604020202020204" pitchFamily="34" charset="0"/>
                <a:cs typeface="Arial" panose="020B0604020202020204" pitchFamily="34" charset="0"/>
              </a:rPr>
              <a:t>Robot </a:t>
            </a:r>
            <a:r>
              <a:rPr lang="en-US" sz="2133" b="1" i="1" dirty="0" err="1">
                <a:solidFill>
                  <a:schemeClr val="bg1"/>
                </a:solidFill>
                <a:latin typeface="Arial" panose="020B0604020202020204" pitchFamily="34" charset="0"/>
                <a:cs typeface="Arial" panose="020B0604020202020204" pitchFamily="34" charset="0"/>
              </a:rPr>
              <a:t>sở</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hữu</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nguồn</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năng</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lượng</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bền</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bỉ</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đáp</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ứng</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được</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tần</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suất</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lao</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động</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hiệu</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quả</a:t>
            </a:r>
            <a:endParaRPr lang="en-US" sz="2133" b="1" i="1" dirty="0">
              <a:solidFill>
                <a:schemeClr val="bg1"/>
              </a:solidFill>
              <a:latin typeface="Arial" panose="020B0604020202020204" pitchFamily="34" charset="0"/>
              <a:cs typeface="Arial" panose="020B0604020202020204" pitchFamily="34" charset="0"/>
            </a:endParaRPr>
          </a:p>
          <a:p>
            <a:pPr marL="304815" indent="-304815">
              <a:buFont typeface="Arial" panose="020B0604020202020204" pitchFamily="34" charset="0"/>
              <a:buChar char="•"/>
            </a:pPr>
            <a:endParaRPr lang="en-US" sz="2133" b="1" i="1" dirty="0">
              <a:solidFill>
                <a:schemeClr val="bg1"/>
              </a:solidFill>
              <a:latin typeface="Arial" panose="020B0604020202020204" pitchFamily="34" charset="0"/>
              <a:cs typeface="Arial" panose="020B0604020202020204" pitchFamily="34" charset="0"/>
            </a:endParaRPr>
          </a:p>
          <a:p>
            <a:pPr marL="304815" indent="-304815">
              <a:buFont typeface="Arial" panose="020B0604020202020204" pitchFamily="34" charset="0"/>
              <a:buChar char="•"/>
            </a:pPr>
            <a:r>
              <a:rPr lang="en-US" sz="2133" b="1" i="1" dirty="0" err="1">
                <a:solidFill>
                  <a:schemeClr val="bg1"/>
                </a:solidFill>
                <a:latin typeface="Arial" panose="020B0604020202020204" pitchFamily="34" charset="0"/>
                <a:cs typeface="Arial" panose="020B0604020202020204" pitchFamily="34" charset="0"/>
              </a:rPr>
              <a:t>Khả</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năng</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vận</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hành</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của</a:t>
            </a:r>
            <a:r>
              <a:rPr lang="en-US" sz="2133" b="1" i="1" dirty="0">
                <a:solidFill>
                  <a:schemeClr val="bg1"/>
                </a:solidFill>
                <a:latin typeface="Arial" panose="020B0604020202020204" pitchFamily="34" charset="0"/>
                <a:cs typeface="Arial" panose="020B0604020202020204" pitchFamily="34" charset="0"/>
              </a:rPr>
              <a:t> robot </a:t>
            </a:r>
            <a:r>
              <a:rPr lang="en-US" sz="2133" b="1" i="1" dirty="0" err="1">
                <a:solidFill>
                  <a:schemeClr val="bg1"/>
                </a:solidFill>
                <a:latin typeface="Arial" panose="020B0604020202020204" pitchFamily="34" charset="0"/>
                <a:cs typeface="Arial" panose="020B0604020202020204" pitchFamily="34" charset="0"/>
              </a:rPr>
              <a:t>rất</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vững</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chắc</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và</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cảm</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biến</a:t>
            </a:r>
            <a:r>
              <a:rPr lang="en-US" sz="2133" b="1" i="1" dirty="0">
                <a:solidFill>
                  <a:schemeClr val="bg1"/>
                </a:solidFill>
                <a:latin typeface="Arial" panose="020B0604020202020204" pitchFamily="34" charset="0"/>
                <a:cs typeface="Arial" panose="020B0604020202020204" pitchFamily="34" charset="0"/>
              </a:rPr>
              <a:t> laser </a:t>
            </a:r>
            <a:r>
              <a:rPr lang="en-US" sz="2133" b="1" i="1" dirty="0" err="1">
                <a:solidFill>
                  <a:schemeClr val="bg1"/>
                </a:solidFill>
                <a:latin typeface="Arial" panose="020B0604020202020204" pitchFamily="34" charset="0"/>
                <a:cs typeface="Arial" panose="020B0604020202020204" pitchFamily="34" charset="0"/>
              </a:rPr>
              <a:t>hoạt</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động</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ổn</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định</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cho</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hình</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ảnh</a:t>
            </a:r>
            <a:r>
              <a:rPr lang="en-US" sz="2133" b="1" i="1" dirty="0">
                <a:solidFill>
                  <a:schemeClr val="bg1"/>
                </a:solidFill>
                <a:latin typeface="Arial" panose="020B0604020202020204" pitchFamily="34" charset="0"/>
                <a:cs typeface="Arial" panose="020B0604020202020204" pitchFamily="34" charset="0"/>
              </a:rPr>
              <a:t> map </a:t>
            </a:r>
            <a:r>
              <a:rPr lang="en-US" sz="2133" b="1" i="1" dirty="0" err="1">
                <a:solidFill>
                  <a:schemeClr val="bg1"/>
                </a:solidFill>
                <a:latin typeface="Arial" panose="020B0604020202020204" pitchFamily="34" charset="0"/>
                <a:cs typeface="Arial" panose="020B0604020202020204" pitchFamily="34" charset="0"/>
              </a:rPr>
              <a:t>chất</a:t>
            </a:r>
            <a:r>
              <a:rPr lang="en-US" sz="2133" b="1" i="1" dirty="0">
                <a:solidFill>
                  <a:schemeClr val="bg1"/>
                </a:solidFill>
                <a:latin typeface="Arial" panose="020B0604020202020204" pitchFamily="34" charset="0"/>
                <a:cs typeface="Arial" panose="020B0604020202020204" pitchFamily="34" charset="0"/>
              </a:rPr>
              <a:t> </a:t>
            </a:r>
            <a:r>
              <a:rPr lang="en-US" sz="2133" b="1" i="1" dirty="0" err="1">
                <a:solidFill>
                  <a:schemeClr val="bg1"/>
                </a:solidFill>
                <a:latin typeface="Arial" panose="020B0604020202020204" pitchFamily="34" charset="0"/>
                <a:cs typeface="Arial" panose="020B0604020202020204" pitchFamily="34" charset="0"/>
              </a:rPr>
              <a:t>lượng</a:t>
            </a:r>
            <a:r>
              <a:rPr lang="en-US" sz="2133" b="1" i="1" dirty="0">
                <a:solidFill>
                  <a:schemeClr val="bg1"/>
                </a:solidFill>
                <a:latin typeface="Arial" panose="020B0604020202020204" pitchFamily="34" charset="0"/>
                <a:cs typeface="Arial" panose="020B0604020202020204" pitchFamily="34" charset="0"/>
              </a:rPr>
              <a:t> </a:t>
            </a:r>
          </a:p>
          <a:p>
            <a:pPr marL="190510" indent="-190510">
              <a:buFont typeface="Arial" panose="020B0604020202020204" pitchFamily="34" charset="0"/>
              <a:buChar char="•"/>
            </a:pPr>
            <a:endParaRPr lang="en-US" sz="2133" b="1" dirty="0"/>
          </a:p>
        </p:txBody>
      </p:sp>
      <p:sp>
        <p:nvSpPr>
          <p:cNvPr id="3" name="Rectangle 2">
            <a:extLst>
              <a:ext uri="{FF2B5EF4-FFF2-40B4-BE49-F238E27FC236}">
                <a16:creationId xmlns:a16="http://schemas.microsoft.com/office/drawing/2014/main" id="{0DA8D29E-0BF1-7D2E-3F3A-41415A6374A4}"/>
              </a:ext>
            </a:extLst>
          </p:cNvPr>
          <p:cNvSpPr/>
          <p:nvPr/>
        </p:nvSpPr>
        <p:spPr>
          <a:xfrm>
            <a:off x="5491480" y="1315720"/>
            <a:ext cx="6604000" cy="5435600"/>
          </a:xfrm>
          <a:prstGeom prst="rect">
            <a:avLst/>
          </a:prstGeom>
          <a:noFill/>
          <a:ln w="6350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7" name="Rectangle 6"/>
          <p:cNvSpPr/>
          <p:nvPr/>
        </p:nvSpPr>
        <p:spPr>
          <a:xfrm>
            <a:off x="959256" y="735444"/>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
        <p:nvSpPr>
          <p:cNvPr id="9" name="Pentagon 8"/>
          <p:cNvSpPr/>
          <p:nvPr/>
        </p:nvSpPr>
        <p:spPr>
          <a:xfrm>
            <a:off x="0" y="702106"/>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Times New Roman" panose="02020603050405020304" pitchFamily="18" charset="0"/>
                <a:cs typeface="Times New Roman" panose="02020603050405020304" pitchFamily="18" charset="0"/>
              </a:rPr>
              <a:t>9</a:t>
            </a:r>
            <a:r>
              <a:rPr lang="vi-VN" sz="2400" dirty="0" smtClean="0">
                <a:latin typeface="Times New Roman" panose="02020603050405020304" pitchFamily="18" charset="0"/>
                <a:cs typeface="Times New Roman" panose="02020603050405020304" pitchFamily="18" charset="0"/>
              </a:rPr>
              <a:t>) Kết luận và hướng phát triển </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268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wipe(left)">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wipe(left)">
                                      <p:cBhvr>
                                        <p:cTn id="23" dur="500"/>
                                        <p:tgtEl>
                                          <p:spTgt spid="1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wipe(left)">
                                      <p:cBhvr>
                                        <p:cTn id="28" dur="500"/>
                                        <p:tgtEl>
                                          <p:spTgt spid="1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Effect transition="in" filter="wipe(left)">
                                      <p:cBhvr>
                                        <p:cTn id="33" dur="500"/>
                                        <p:tgtEl>
                                          <p:spTgt spid="1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wipe(left)">
                                      <p:cBhvr>
                                        <p:cTn id="38" dur="500"/>
                                        <p:tgtEl>
                                          <p:spTgt spid="1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xEl>
                                              <p:pRg st="1" end="1"/>
                                            </p:txEl>
                                          </p:spTgt>
                                        </p:tgtEl>
                                        <p:attrNameLst>
                                          <p:attrName>style.visibility</p:attrName>
                                        </p:attrNameLst>
                                      </p:cBhvr>
                                      <p:to>
                                        <p:strVal val="visible"/>
                                      </p:to>
                                    </p:set>
                                    <p:animEffect transition="in" filter="wipe(left)">
                                      <p:cBhvr>
                                        <p:cTn id="43" dur="500"/>
                                        <p:tgtEl>
                                          <p:spTgt spid="10">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xEl>
                                              <p:pRg st="3" end="3"/>
                                            </p:txEl>
                                          </p:spTgt>
                                        </p:tgtEl>
                                        <p:attrNameLst>
                                          <p:attrName>style.visibility</p:attrName>
                                        </p:attrNameLst>
                                      </p:cBhvr>
                                      <p:to>
                                        <p:strVal val="visible"/>
                                      </p:to>
                                    </p:set>
                                    <p:animEffect transition="in" filter="wipe(left)">
                                      <p:cBhvr>
                                        <p:cTn id="48" dur="500"/>
                                        <p:tgtEl>
                                          <p:spTgt spid="1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
                                            <p:txEl>
                                              <p:pRg st="5" end="5"/>
                                            </p:txEl>
                                          </p:spTgt>
                                        </p:tgtEl>
                                        <p:attrNameLst>
                                          <p:attrName>style.visibility</p:attrName>
                                        </p:attrNameLst>
                                      </p:cBhvr>
                                      <p:to>
                                        <p:strVal val="visible"/>
                                      </p:to>
                                    </p:set>
                                    <p:animEffect transition="in" filter="wipe(left)">
                                      <p:cBhvr>
                                        <p:cTn id="53" dur="500"/>
                                        <p:tgtEl>
                                          <p:spTgt spid="10">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
                                            <p:txEl>
                                              <p:pRg st="7" end="7"/>
                                            </p:txEl>
                                          </p:spTgt>
                                        </p:tgtEl>
                                        <p:attrNameLst>
                                          <p:attrName>style.visibility</p:attrName>
                                        </p:attrNameLst>
                                      </p:cBhvr>
                                      <p:to>
                                        <p:strVal val="visible"/>
                                      </p:to>
                                    </p:set>
                                    <p:animEffect transition="in" filter="wipe(left)">
                                      <p:cBhvr>
                                        <p:cTn id="58"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 grpId="0" animBg="1"/>
      <p:bldP spid="11" grpId="0" build="p"/>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9620" y="2433935"/>
            <a:ext cx="5875326" cy="1862048"/>
          </a:xfrm>
          <a:prstGeom prst="rect">
            <a:avLst/>
          </a:prstGeom>
          <a:noFill/>
        </p:spPr>
        <p:txBody>
          <a:bodyPr wrap="none" lIns="91440" tIns="45720" rIns="91440" bIns="45720">
            <a:spAutoFit/>
          </a:bodyPr>
          <a:lstStyle/>
          <a:p>
            <a:pPr algn="ctr"/>
            <a:r>
              <a:rPr lang="en-US" sz="115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END</a:t>
            </a:r>
            <a:endParaRPr lang="en-US" sz="115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8622336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2033203" y="1551724"/>
            <a:ext cx="8578918" cy="4859236"/>
          </a:xfrm>
          <a:prstGeom prst="rect">
            <a:avLst/>
          </a:prstGeom>
        </p:spPr>
      </p:pic>
      <p:sp>
        <p:nvSpPr>
          <p:cNvPr id="2" name="Rectangle 1"/>
          <p:cNvSpPr/>
          <p:nvPr/>
        </p:nvSpPr>
        <p:spPr>
          <a:xfrm>
            <a:off x="922426" y="719435"/>
            <a:ext cx="441146" cy="461665"/>
          </a:xfrm>
          <a:prstGeom prst="rect">
            <a:avLst/>
          </a:prstGeom>
          <a:noFill/>
        </p:spPr>
        <p:txBody>
          <a:bodyPr wrap="none" lIns="91440" tIns="45720" rIns="91440" bIns="45720">
            <a:spAutoFit/>
          </a:bodyPr>
          <a:lstStyle/>
          <a:p>
            <a:pPr algn="ct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Pentagon 2"/>
          <p:cNvSpPr/>
          <p:nvPr/>
        </p:nvSpPr>
        <p:spPr>
          <a:xfrm>
            <a:off x="0" y="695920"/>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Times New Roman" panose="02020603050405020304" pitchFamily="18" charset="0"/>
                <a:cs typeface="Times New Roman" panose="02020603050405020304" pitchFamily="18" charset="0"/>
              </a:rPr>
              <a:t>1) </a:t>
            </a:r>
            <a:r>
              <a:rPr lang="vi-VN" sz="2400" dirty="0" smtClean="0">
                <a:latin typeface="Times New Roman" panose="02020603050405020304" pitchFamily="18" charset="0"/>
                <a:cs typeface="Times New Roman" panose="02020603050405020304" pitchFamily="18" charset="0"/>
              </a:rPr>
              <a:t>Đặt vấn đề </a:t>
            </a:r>
            <a:endParaRPr lang="vi-VN" sz="2400" dirty="0">
              <a:latin typeface="Times New Roman" panose="02020603050405020304" pitchFamily="18" charset="0"/>
              <a:cs typeface="Times New Roman" panose="02020603050405020304" pitchFamily="18" charset="0"/>
            </a:endParaRPr>
          </a:p>
        </p:txBody>
      </p:sp>
      <p:pic>
        <p:nvPicPr>
          <p:cNvPr id="18" name="Picture 17" descr="Chart, pie chart&#10;&#10;Description automatically generated">
            <a:extLst>
              <a:ext uri="{FF2B5EF4-FFF2-40B4-BE49-F238E27FC236}">
                <a16:creationId xmlns:a16="http://schemas.microsoft.com/office/drawing/2014/main" id="{9B56D974-52C8-0780-37E0-E0B8B92F4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834" y="559868"/>
            <a:ext cx="5110001" cy="5851092"/>
          </a:xfrm>
          <a:prstGeom prst="rect">
            <a:avLst/>
          </a:prstGeom>
        </p:spPr>
      </p:pic>
      <p:pic>
        <p:nvPicPr>
          <p:cNvPr id="2050" name="Picture 2" descr="7 vấn đề trong vận hành kho hàng thường gặp và cách khắc phụ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489" y="1770164"/>
            <a:ext cx="5896474" cy="4422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8043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81481E-6 L -0.36328 0.00047 " pathEditMode="relative" rAng="0" ptsTypes="AA">
                                      <p:cBhvr>
                                        <p:cTn id="6" dur="2000" fill="hold"/>
                                        <p:tgtEl>
                                          <p:spTgt spid="3"/>
                                        </p:tgtEl>
                                        <p:attrNameLst>
                                          <p:attrName>ppt_x</p:attrName>
                                          <p:attrName>ppt_y</p:attrName>
                                        </p:attrNameLst>
                                      </p:cBhvr>
                                      <p:rCtr x="-18164" y="23"/>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inVertical)">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37" fill="hold" nodeType="clickEffect">
                                  <p:stCondLst>
                                    <p:cond delay="0"/>
                                  </p:stCondLst>
                                  <p:childTnLst>
                                    <p:animEffect transition="out" filter="barn(outVertical)">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circle(in)">
                                      <p:cBhvr>
                                        <p:cTn id="21" dur="2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circle(in)">
                                      <p:cBhvr>
                                        <p:cTn id="26"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2426" y="719435"/>
            <a:ext cx="441146" cy="461665"/>
          </a:xfrm>
          <a:prstGeom prst="rect">
            <a:avLst/>
          </a:prstGeom>
          <a:noFill/>
        </p:spPr>
        <p:txBody>
          <a:bodyPr wrap="none" lIns="91440" tIns="45720" rIns="91440" bIns="45720">
            <a:spAutoFit/>
          </a:bodyPr>
          <a:lstStyle/>
          <a:p>
            <a:pPr algn="ct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3074" name="Picture 2" descr="Cải thiện an toàn trong kho hàng từ nhận thức đến hành độ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572" y="3320532"/>
            <a:ext cx="4426182" cy="29489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TOÀN CHO KHO HÀNG VÀ NHÀ MÁ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280" y="3181153"/>
            <a:ext cx="5490351" cy="30883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mscont.vn/content_amscont/upload/Image/Screen%20Shot%202022-03-28%20at%2013_32_2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9775" y="301807"/>
            <a:ext cx="5986145" cy="273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26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wheel(1)">
                                      <p:cBhvr>
                                        <p:cTn id="14" dur="2000"/>
                                        <p:tgtEl>
                                          <p:spTgt spid="3074"/>
                                        </p:tgtEl>
                                      </p:cBhvr>
                                    </p:animEffect>
                                  </p:childTnLst>
                                </p:cTn>
                              </p:par>
                              <p:par>
                                <p:cTn id="15" presetID="21" presetClass="entr" presetSubtype="1"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wheel(1)">
                                      <p:cBhvr>
                                        <p:cTn id="17" dur="2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179597730"/>
              </p:ext>
            </p:extLst>
          </p:nvPr>
        </p:nvGraphicFramePr>
        <p:xfrm>
          <a:off x="-1504709" y="719435"/>
          <a:ext cx="11166997" cy="5418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922426" y="719435"/>
            <a:ext cx="441146" cy="461665"/>
          </a:xfrm>
          <a:prstGeom prst="rect">
            <a:avLst/>
          </a:prstGeom>
          <a:noFill/>
        </p:spPr>
        <p:txBody>
          <a:bodyPr wrap="none" lIns="91440" tIns="45720" rIns="91440" bIns="45720">
            <a:spAutoFit/>
          </a:bodyPr>
          <a:lstStyle/>
          <a:p>
            <a:pPr algn="ct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7"/>
          <a:stretch>
            <a:fillRect/>
          </a:stretch>
        </p:blipFill>
        <p:spPr>
          <a:xfrm flipH="1">
            <a:off x="7260933" y="719434"/>
            <a:ext cx="4105803" cy="2583371"/>
          </a:xfrm>
          <a:prstGeom prst="rect">
            <a:avLst/>
          </a:prstGeom>
        </p:spPr>
      </p:pic>
      <p:pic>
        <p:nvPicPr>
          <p:cNvPr id="4098" name="Picture 2" descr="Lợi ích của tự động hóa kho hà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0933" y="3484203"/>
            <a:ext cx="4105803" cy="251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5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circle(in)">
                                      <p:cBhvr>
                                        <p:cTn id="14" dur="2000"/>
                                        <p:tgtEl>
                                          <p:spTgt spid="4098"/>
                                        </p:tgtEl>
                                      </p:cBhvr>
                                    </p:animEffect>
                                  </p:childTnLst>
                                </p:cTn>
                              </p:par>
                              <p:par>
                                <p:cTn id="15" presetID="6"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17808" y="1350525"/>
            <a:ext cx="4685009" cy="405724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7" name="Group 16">
            <a:extLst>
              <a:ext uri="{FF2B5EF4-FFF2-40B4-BE49-F238E27FC236}">
                <a16:creationId xmlns:a16="http://schemas.microsoft.com/office/drawing/2014/main" id="{4E762C4D-7E16-BD0E-1889-578E19FF164F}"/>
              </a:ext>
            </a:extLst>
          </p:cNvPr>
          <p:cNvGrpSpPr/>
          <p:nvPr/>
        </p:nvGrpSpPr>
        <p:grpSpPr>
          <a:xfrm>
            <a:off x="4419601" y="2194969"/>
            <a:ext cx="2681422" cy="2301536"/>
            <a:chOff x="11430000" y="7025196"/>
            <a:chExt cx="4022133" cy="3452304"/>
          </a:xfrm>
        </p:grpSpPr>
        <p:sp>
          <p:nvSpPr>
            <p:cNvPr id="124" name="Hexagon 123">
              <a:extLst>
                <a:ext uri="{FF2B5EF4-FFF2-40B4-BE49-F238E27FC236}">
                  <a16:creationId xmlns:a16="http://schemas.microsoft.com/office/drawing/2014/main" id="{CAC19B90-7C9D-2EC4-5BDA-CDE8990A2DC8}"/>
                </a:ext>
              </a:extLst>
            </p:cNvPr>
            <p:cNvSpPr/>
            <p:nvPr/>
          </p:nvSpPr>
          <p:spPr>
            <a:xfrm>
              <a:off x="11430000" y="7025196"/>
              <a:ext cx="4022133" cy="3452304"/>
            </a:xfrm>
            <a:prstGeom prst="hexagon">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25" name="Hexagon 124">
              <a:extLst>
                <a:ext uri="{FF2B5EF4-FFF2-40B4-BE49-F238E27FC236}">
                  <a16:creationId xmlns:a16="http://schemas.microsoft.com/office/drawing/2014/main" id="{4E433B0D-4192-AB0F-B6B1-AE419BC5840D}"/>
                </a:ext>
              </a:extLst>
            </p:cNvPr>
            <p:cNvSpPr/>
            <p:nvPr/>
          </p:nvSpPr>
          <p:spPr>
            <a:xfrm>
              <a:off x="11728442" y="7280322"/>
              <a:ext cx="3447278" cy="2958891"/>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26" name="Hexagon 125">
              <a:extLst>
                <a:ext uri="{FF2B5EF4-FFF2-40B4-BE49-F238E27FC236}">
                  <a16:creationId xmlns:a16="http://schemas.microsoft.com/office/drawing/2014/main" id="{A75F61AF-9887-FBE4-D94D-3D5B220C8BB6}"/>
                </a:ext>
              </a:extLst>
            </p:cNvPr>
            <p:cNvSpPr/>
            <p:nvPr/>
          </p:nvSpPr>
          <p:spPr>
            <a:xfrm>
              <a:off x="11853010" y="7400211"/>
              <a:ext cx="3106086" cy="2666034"/>
            </a:xfrm>
            <a:prstGeom prst="hexagon">
              <a:avLst/>
            </a:prstGeom>
            <a:blipFill dpi="0" rotWithShape="1">
              <a:blip r:embed="rId2"/>
              <a:srcRect/>
              <a:stretch>
                <a:fillRect l="14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2051" name="Group 2050">
            <a:extLst>
              <a:ext uri="{FF2B5EF4-FFF2-40B4-BE49-F238E27FC236}">
                <a16:creationId xmlns:a16="http://schemas.microsoft.com/office/drawing/2014/main" id="{67DE4DD3-6C6F-137A-6B68-990A8E7C5D43}"/>
              </a:ext>
            </a:extLst>
          </p:cNvPr>
          <p:cNvGrpSpPr/>
          <p:nvPr/>
        </p:nvGrpSpPr>
        <p:grpSpPr>
          <a:xfrm>
            <a:off x="7246290" y="5232481"/>
            <a:ext cx="1504181" cy="1296708"/>
            <a:chOff x="10869435" y="7848721"/>
            <a:chExt cx="2256272" cy="1945062"/>
          </a:xfrm>
        </p:grpSpPr>
        <p:sp>
          <p:nvSpPr>
            <p:cNvPr id="35" name="Hexagon 34">
              <a:extLst>
                <a:ext uri="{FF2B5EF4-FFF2-40B4-BE49-F238E27FC236}">
                  <a16:creationId xmlns:a16="http://schemas.microsoft.com/office/drawing/2014/main" id="{E212F6C6-AC7F-96AD-54F3-CB94D66F7AA4}"/>
                </a:ext>
              </a:extLst>
            </p:cNvPr>
            <p:cNvSpPr/>
            <p:nvPr/>
          </p:nvSpPr>
          <p:spPr>
            <a:xfrm>
              <a:off x="10869435" y="7848721"/>
              <a:ext cx="2256272" cy="1945062"/>
            </a:xfrm>
            <a:prstGeom prst="hexagon">
              <a:avLst/>
            </a:prstGeom>
            <a:gradFill>
              <a:gsLst>
                <a:gs pos="0">
                  <a:srgbClr val="DE4815"/>
                </a:gs>
                <a:gs pos="100000">
                  <a:srgbClr val="DF471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Hexagon 35">
              <a:extLst>
                <a:ext uri="{FF2B5EF4-FFF2-40B4-BE49-F238E27FC236}">
                  <a16:creationId xmlns:a16="http://schemas.microsoft.com/office/drawing/2014/main" id="{1D86D4EB-E787-47E3-3C33-4C26CF0067DF}"/>
                </a:ext>
              </a:extLst>
            </p:cNvPr>
            <p:cNvSpPr/>
            <p:nvPr/>
          </p:nvSpPr>
          <p:spPr>
            <a:xfrm>
              <a:off x="11030672" y="7987718"/>
              <a:ext cx="1933798" cy="1667068"/>
            </a:xfrm>
            <a:prstGeom prst="hexagon">
              <a:avLst/>
            </a:prstGeom>
            <a:gradFill>
              <a:gsLst>
                <a:gs pos="0">
                  <a:srgbClr val="FFFFFF"/>
                </a:gs>
                <a:gs pos="100000">
                  <a:srgbClr val="FF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Hexagon 36">
              <a:extLst>
                <a:ext uri="{FF2B5EF4-FFF2-40B4-BE49-F238E27FC236}">
                  <a16:creationId xmlns:a16="http://schemas.microsoft.com/office/drawing/2014/main" id="{F418F768-87D8-D3F6-321F-752B3B67018E}"/>
                </a:ext>
              </a:extLst>
            </p:cNvPr>
            <p:cNvSpPr/>
            <p:nvPr/>
          </p:nvSpPr>
          <p:spPr>
            <a:xfrm>
              <a:off x="11280827" y="8203370"/>
              <a:ext cx="1433488" cy="1235764"/>
            </a:xfrm>
            <a:prstGeom prst="hexagon">
              <a:avLst>
                <a:gd name="adj" fmla="val 8471"/>
                <a:gd name="vf" fmla="val 115470"/>
              </a:avLst>
            </a:prstGeom>
            <a:blipFill>
              <a:blip r:embed="rId3">
                <a:alphaModFix/>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2050" name="Group 2049">
            <a:extLst>
              <a:ext uri="{FF2B5EF4-FFF2-40B4-BE49-F238E27FC236}">
                <a16:creationId xmlns:a16="http://schemas.microsoft.com/office/drawing/2014/main" id="{7CBD2AB1-76F0-ABBB-E53A-4B52650C0F63}"/>
              </a:ext>
            </a:extLst>
          </p:cNvPr>
          <p:cNvGrpSpPr/>
          <p:nvPr/>
        </p:nvGrpSpPr>
        <p:grpSpPr>
          <a:xfrm>
            <a:off x="5667047" y="5600983"/>
            <a:ext cx="1472652" cy="1279884"/>
            <a:chOff x="8500570" y="8401474"/>
            <a:chExt cx="2208978" cy="1919826"/>
          </a:xfrm>
        </p:grpSpPr>
        <p:sp>
          <p:nvSpPr>
            <p:cNvPr id="38" name="Hexagon 37">
              <a:extLst>
                <a:ext uri="{FF2B5EF4-FFF2-40B4-BE49-F238E27FC236}">
                  <a16:creationId xmlns:a16="http://schemas.microsoft.com/office/drawing/2014/main" id="{2435EB44-2A50-1C69-C28A-11BD00FF9ACD}"/>
                </a:ext>
              </a:extLst>
            </p:cNvPr>
            <p:cNvSpPr/>
            <p:nvPr/>
          </p:nvSpPr>
          <p:spPr>
            <a:xfrm>
              <a:off x="8500570" y="8401474"/>
              <a:ext cx="2208978" cy="1919826"/>
            </a:xfrm>
            <a:prstGeom prst="hexagon">
              <a:avLst/>
            </a:prstGeom>
            <a:solidFill>
              <a:srgbClr val="DF4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Hexagon 38">
              <a:extLst>
                <a:ext uri="{FF2B5EF4-FFF2-40B4-BE49-F238E27FC236}">
                  <a16:creationId xmlns:a16="http://schemas.microsoft.com/office/drawing/2014/main" id="{36CB40C2-C14B-052C-3952-D3519A4CB353}"/>
                </a:ext>
              </a:extLst>
            </p:cNvPr>
            <p:cNvSpPr/>
            <p:nvPr/>
          </p:nvSpPr>
          <p:spPr>
            <a:xfrm>
              <a:off x="8686592" y="8526997"/>
              <a:ext cx="1893262" cy="164543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Hexagon 39">
              <a:extLst>
                <a:ext uri="{FF2B5EF4-FFF2-40B4-BE49-F238E27FC236}">
                  <a16:creationId xmlns:a16="http://schemas.microsoft.com/office/drawing/2014/main" id="{4CF4E0F7-E43E-0626-DBAF-E7AD151BC6C6}"/>
                </a:ext>
              </a:extLst>
            </p:cNvPr>
            <p:cNvSpPr/>
            <p:nvPr/>
          </p:nvSpPr>
          <p:spPr>
            <a:xfrm>
              <a:off x="8770904" y="8635252"/>
              <a:ext cx="1644146" cy="1428928"/>
            </a:xfrm>
            <a:prstGeom prst="hexagon">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2053" name="Group 2052">
            <a:extLst>
              <a:ext uri="{FF2B5EF4-FFF2-40B4-BE49-F238E27FC236}">
                <a16:creationId xmlns:a16="http://schemas.microsoft.com/office/drawing/2014/main" id="{5F983218-A6B8-AEB7-B04B-15846AEB1094}"/>
              </a:ext>
            </a:extLst>
          </p:cNvPr>
          <p:cNvGrpSpPr/>
          <p:nvPr/>
        </p:nvGrpSpPr>
        <p:grpSpPr>
          <a:xfrm>
            <a:off x="8150049" y="1717049"/>
            <a:ext cx="1889280" cy="1628688"/>
            <a:chOff x="12225073" y="2575574"/>
            <a:chExt cx="2833920" cy="2443032"/>
          </a:xfrm>
        </p:grpSpPr>
        <p:sp>
          <p:nvSpPr>
            <p:cNvPr id="53" name="Hexagon 52">
              <a:extLst>
                <a:ext uri="{FF2B5EF4-FFF2-40B4-BE49-F238E27FC236}">
                  <a16:creationId xmlns:a16="http://schemas.microsoft.com/office/drawing/2014/main" id="{7EA38B20-DE93-185B-230E-4274E41ACB65}"/>
                </a:ext>
              </a:extLst>
            </p:cNvPr>
            <p:cNvSpPr/>
            <p:nvPr/>
          </p:nvSpPr>
          <p:spPr>
            <a:xfrm>
              <a:off x="12225073" y="2575574"/>
              <a:ext cx="2833920" cy="2443032"/>
            </a:xfrm>
            <a:prstGeom prst="hexagon">
              <a:avLst/>
            </a:prstGeom>
            <a:solidFill>
              <a:srgbClr val="02D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 name="Hexagon 53">
              <a:extLst>
                <a:ext uri="{FF2B5EF4-FFF2-40B4-BE49-F238E27FC236}">
                  <a16:creationId xmlns:a16="http://schemas.microsoft.com/office/drawing/2014/main" id="{AF76D982-853B-B4D3-D983-3F663F71ED0B}"/>
                </a:ext>
              </a:extLst>
            </p:cNvPr>
            <p:cNvSpPr/>
            <p:nvPr/>
          </p:nvSpPr>
          <p:spPr>
            <a:xfrm>
              <a:off x="12427591" y="2750158"/>
              <a:ext cx="2428884" cy="209386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5" name="Hexagon 54">
              <a:extLst>
                <a:ext uri="{FF2B5EF4-FFF2-40B4-BE49-F238E27FC236}">
                  <a16:creationId xmlns:a16="http://schemas.microsoft.com/office/drawing/2014/main" id="{80429C85-93CC-BA4D-195E-1B9A01E943F4}"/>
                </a:ext>
              </a:extLst>
            </p:cNvPr>
            <p:cNvSpPr/>
            <p:nvPr/>
          </p:nvSpPr>
          <p:spPr>
            <a:xfrm>
              <a:off x="12587389" y="2887914"/>
              <a:ext cx="2109288" cy="1818352"/>
            </a:xfrm>
            <a:prstGeom prst="hexagon">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057" name="Group 2056">
            <a:extLst>
              <a:ext uri="{FF2B5EF4-FFF2-40B4-BE49-F238E27FC236}">
                <a16:creationId xmlns:a16="http://schemas.microsoft.com/office/drawing/2014/main" id="{2548A282-A5E8-EEB1-6625-9A2A3A85FE29}"/>
              </a:ext>
            </a:extLst>
          </p:cNvPr>
          <p:cNvGrpSpPr/>
          <p:nvPr/>
        </p:nvGrpSpPr>
        <p:grpSpPr>
          <a:xfrm>
            <a:off x="5238096" y="67951"/>
            <a:ext cx="1342195" cy="1171763"/>
            <a:chOff x="7857144" y="101927"/>
            <a:chExt cx="2013292" cy="1757644"/>
          </a:xfrm>
        </p:grpSpPr>
        <p:sp>
          <p:nvSpPr>
            <p:cNvPr id="56" name="Hexagon 55">
              <a:extLst>
                <a:ext uri="{FF2B5EF4-FFF2-40B4-BE49-F238E27FC236}">
                  <a16:creationId xmlns:a16="http://schemas.microsoft.com/office/drawing/2014/main" id="{B7863D96-DE48-5E8F-83BE-F298DB131001}"/>
                </a:ext>
              </a:extLst>
            </p:cNvPr>
            <p:cNvSpPr/>
            <p:nvPr/>
          </p:nvSpPr>
          <p:spPr>
            <a:xfrm>
              <a:off x="7857144" y="101927"/>
              <a:ext cx="2013292" cy="1757644"/>
            </a:xfrm>
            <a:prstGeom prst="hexagon">
              <a:avLst/>
            </a:prstGeom>
            <a:solidFill>
              <a:srgbClr val="FF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7" name="Hexagon 56">
              <a:extLst>
                <a:ext uri="{FF2B5EF4-FFF2-40B4-BE49-F238E27FC236}">
                  <a16:creationId xmlns:a16="http://schemas.microsoft.com/office/drawing/2014/main" id="{560CE597-CBB7-4E81-B698-F244B464282F}"/>
                </a:ext>
              </a:extLst>
            </p:cNvPr>
            <p:cNvSpPr/>
            <p:nvPr/>
          </p:nvSpPr>
          <p:spPr>
            <a:xfrm>
              <a:off x="7967211" y="202297"/>
              <a:ext cx="1788694" cy="156798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Hexagon 57">
              <a:extLst>
                <a:ext uri="{FF2B5EF4-FFF2-40B4-BE49-F238E27FC236}">
                  <a16:creationId xmlns:a16="http://schemas.microsoft.com/office/drawing/2014/main" id="{F04EC66B-ED72-85C4-E6A2-D6EAFFBB7F4D}"/>
                </a:ext>
              </a:extLst>
            </p:cNvPr>
            <p:cNvSpPr/>
            <p:nvPr/>
          </p:nvSpPr>
          <p:spPr>
            <a:xfrm>
              <a:off x="8132404" y="326640"/>
              <a:ext cx="1498494" cy="1308218"/>
            </a:xfrm>
            <a:prstGeom prst="hexagon">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055" name="Group 2054">
            <a:extLst>
              <a:ext uri="{FF2B5EF4-FFF2-40B4-BE49-F238E27FC236}">
                <a16:creationId xmlns:a16="http://schemas.microsoft.com/office/drawing/2014/main" id="{0CB814E4-4CFF-C632-32E9-A45B8C4573F0}"/>
              </a:ext>
            </a:extLst>
          </p:cNvPr>
          <p:cNvGrpSpPr/>
          <p:nvPr/>
        </p:nvGrpSpPr>
        <p:grpSpPr>
          <a:xfrm>
            <a:off x="7135233" y="228600"/>
            <a:ext cx="1683153" cy="1402671"/>
            <a:chOff x="10702849" y="342900"/>
            <a:chExt cx="2524730" cy="2104006"/>
          </a:xfrm>
        </p:grpSpPr>
        <p:sp>
          <p:nvSpPr>
            <p:cNvPr id="65" name="Hexagon 64">
              <a:extLst>
                <a:ext uri="{FF2B5EF4-FFF2-40B4-BE49-F238E27FC236}">
                  <a16:creationId xmlns:a16="http://schemas.microsoft.com/office/drawing/2014/main" id="{E54547BF-EA3A-7E8A-FD2F-CF95F7709DCF}"/>
                </a:ext>
              </a:extLst>
            </p:cNvPr>
            <p:cNvSpPr/>
            <p:nvPr/>
          </p:nvSpPr>
          <p:spPr>
            <a:xfrm>
              <a:off x="10702849" y="342900"/>
              <a:ext cx="2524730" cy="2104006"/>
            </a:xfrm>
            <a:prstGeom prst="hexagon">
              <a:avLst/>
            </a:prstGeom>
            <a:solidFill>
              <a:srgbClr val="02D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6" name="Hexagon 65">
              <a:extLst>
                <a:ext uri="{FF2B5EF4-FFF2-40B4-BE49-F238E27FC236}">
                  <a16:creationId xmlns:a16="http://schemas.microsoft.com/office/drawing/2014/main" id="{1D83C5FC-70C3-B7BD-611F-4D32EE4DA689}"/>
                </a:ext>
              </a:extLst>
            </p:cNvPr>
            <p:cNvSpPr/>
            <p:nvPr/>
          </p:nvSpPr>
          <p:spPr>
            <a:xfrm>
              <a:off x="10828794" y="448555"/>
              <a:ext cx="2264292" cy="1903700"/>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7" name="Hexagon 66">
              <a:extLst>
                <a:ext uri="{FF2B5EF4-FFF2-40B4-BE49-F238E27FC236}">
                  <a16:creationId xmlns:a16="http://schemas.microsoft.com/office/drawing/2014/main" id="{39DF7616-CC7D-BD73-BE51-21952CEE71BD}"/>
                </a:ext>
              </a:extLst>
            </p:cNvPr>
            <p:cNvSpPr/>
            <p:nvPr/>
          </p:nvSpPr>
          <p:spPr>
            <a:xfrm>
              <a:off x="11030622" y="611895"/>
              <a:ext cx="1879158" cy="1566016"/>
            </a:xfrm>
            <a:prstGeom prst="hexagon">
              <a:avLst/>
            </a:prstGeom>
            <a:blipFill dpi="0" rotWithShape="1">
              <a:blip r:embed="rId7"/>
              <a:srcRect/>
              <a:stretch>
                <a:fillRect l="10000" t="16000" r="12000" b="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2049" name="Group 2048">
            <a:extLst>
              <a:ext uri="{FF2B5EF4-FFF2-40B4-BE49-F238E27FC236}">
                <a16:creationId xmlns:a16="http://schemas.microsoft.com/office/drawing/2014/main" id="{F7E38339-9836-BE77-1A87-2CAAE224E0FE}"/>
              </a:ext>
            </a:extLst>
          </p:cNvPr>
          <p:cNvGrpSpPr/>
          <p:nvPr/>
        </p:nvGrpSpPr>
        <p:grpSpPr>
          <a:xfrm>
            <a:off x="3976494" y="5597534"/>
            <a:ext cx="1334962" cy="1187097"/>
            <a:chOff x="5964741" y="8396300"/>
            <a:chExt cx="2002443" cy="1780646"/>
          </a:xfrm>
        </p:grpSpPr>
        <p:sp>
          <p:nvSpPr>
            <p:cNvPr id="68" name="Hexagon 67">
              <a:extLst>
                <a:ext uri="{FF2B5EF4-FFF2-40B4-BE49-F238E27FC236}">
                  <a16:creationId xmlns:a16="http://schemas.microsoft.com/office/drawing/2014/main" id="{60C081B3-E04A-8BC3-84E1-CF413557E902}"/>
                </a:ext>
              </a:extLst>
            </p:cNvPr>
            <p:cNvSpPr/>
            <p:nvPr/>
          </p:nvSpPr>
          <p:spPr>
            <a:xfrm>
              <a:off x="5964741" y="8396300"/>
              <a:ext cx="2002443" cy="1780646"/>
            </a:xfrm>
            <a:prstGeom prst="hexagon">
              <a:avLst/>
            </a:prstGeom>
            <a:solidFill>
              <a:srgbClr val="DF4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9" name="Hexagon 68">
              <a:extLst>
                <a:ext uri="{FF2B5EF4-FFF2-40B4-BE49-F238E27FC236}">
                  <a16:creationId xmlns:a16="http://schemas.microsoft.com/office/drawing/2014/main" id="{5C395BE6-17EF-3877-AA8B-2E508F17BA78}"/>
                </a:ext>
              </a:extLst>
            </p:cNvPr>
            <p:cNvSpPr/>
            <p:nvPr/>
          </p:nvSpPr>
          <p:spPr>
            <a:xfrm>
              <a:off x="6094393" y="8489352"/>
              <a:ext cx="1746864" cy="1589840"/>
            </a:xfrm>
            <a:prstGeom prst="hexagon">
              <a:avLst>
                <a:gd name="adj" fmla="val 24041"/>
                <a:gd name="vf" fmla="val 11547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0" name="Hexagon 69">
              <a:extLst>
                <a:ext uri="{FF2B5EF4-FFF2-40B4-BE49-F238E27FC236}">
                  <a16:creationId xmlns:a16="http://schemas.microsoft.com/office/drawing/2014/main" id="{A99BD499-AC1B-3B5F-14A7-0CBE195F6007}"/>
                </a:ext>
              </a:extLst>
            </p:cNvPr>
            <p:cNvSpPr/>
            <p:nvPr/>
          </p:nvSpPr>
          <p:spPr>
            <a:xfrm>
              <a:off x="6342145" y="8745143"/>
              <a:ext cx="1171396" cy="1034473"/>
            </a:xfrm>
            <a:prstGeom prst="hexagon">
              <a:avLst>
                <a:gd name="adj" fmla="val 5061"/>
                <a:gd name="vf" fmla="val 115470"/>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2052" name="Group 2051">
            <a:extLst>
              <a:ext uri="{FF2B5EF4-FFF2-40B4-BE49-F238E27FC236}">
                <a16:creationId xmlns:a16="http://schemas.microsoft.com/office/drawing/2014/main" id="{DA4126F5-3BA2-53A3-DADA-DC1C3862E2F6}"/>
              </a:ext>
            </a:extLst>
          </p:cNvPr>
          <p:cNvGrpSpPr/>
          <p:nvPr/>
        </p:nvGrpSpPr>
        <p:grpSpPr>
          <a:xfrm>
            <a:off x="8099039" y="3538432"/>
            <a:ext cx="1701540" cy="1466845"/>
            <a:chOff x="12148559" y="5307648"/>
            <a:chExt cx="2552310" cy="2200268"/>
          </a:xfrm>
        </p:grpSpPr>
        <p:sp>
          <p:nvSpPr>
            <p:cNvPr id="5" name="Hexagon 4">
              <a:extLst>
                <a:ext uri="{FF2B5EF4-FFF2-40B4-BE49-F238E27FC236}">
                  <a16:creationId xmlns:a16="http://schemas.microsoft.com/office/drawing/2014/main" id="{37113A98-8A9A-8CD5-6F3C-332F8B2E8333}"/>
                </a:ext>
              </a:extLst>
            </p:cNvPr>
            <p:cNvSpPr/>
            <p:nvPr/>
          </p:nvSpPr>
          <p:spPr>
            <a:xfrm>
              <a:off x="12148559" y="5307648"/>
              <a:ext cx="2552310" cy="2200268"/>
            </a:xfrm>
            <a:prstGeom prst="hexagon">
              <a:avLst/>
            </a:prstGeom>
            <a:solidFill>
              <a:srgbClr val="02D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6" name="Hexagon 5">
              <a:extLst>
                <a:ext uri="{FF2B5EF4-FFF2-40B4-BE49-F238E27FC236}">
                  <a16:creationId xmlns:a16="http://schemas.microsoft.com/office/drawing/2014/main" id="{4E3E7AE4-3BB5-545B-9D72-5CFB89602162}"/>
                </a:ext>
              </a:extLst>
            </p:cNvPr>
            <p:cNvSpPr/>
            <p:nvPr/>
          </p:nvSpPr>
          <p:spPr>
            <a:xfrm>
              <a:off x="12330951" y="5464883"/>
              <a:ext cx="2187526" cy="1885798"/>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 name="Hexagon 6">
              <a:extLst>
                <a:ext uri="{FF2B5EF4-FFF2-40B4-BE49-F238E27FC236}">
                  <a16:creationId xmlns:a16="http://schemas.microsoft.com/office/drawing/2014/main" id="{ECE30D0F-C0E7-0978-4478-FC56A449796C}"/>
                </a:ext>
              </a:extLst>
            </p:cNvPr>
            <p:cNvSpPr/>
            <p:nvPr/>
          </p:nvSpPr>
          <p:spPr>
            <a:xfrm>
              <a:off x="12504866" y="5569191"/>
              <a:ext cx="1899688" cy="1637658"/>
            </a:xfrm>
            <a:prstGeom prst="hexagon">
              <a:avLst/>
            </a:prstGeom>
            <a:blipFill dpi="0" rotWithShape="1">
              <a:blip r:embed="rId9"/>
              <a:srcRect/>
              <a:stretch>
                <a:fillRect l="-12000" t="-5000" r="-8000" b="-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2048" name="Group 2047">
            <a:extLst>
              <a:ext uri="{FF2B5EF4-FFF2-40B4-BE49-F238E27FC236}">
                <a16:creationId xmlns:a16="http://schemas.microsoft.com/office/drawing/2014/main" id="{A4E85E98-906B-E186-94D0-FDB8AC58FC67}"/>
              </a:ext>
            </a:extLst>
          </p:cNvPr>
          <p:cNvGrpSpPr/>
          <p:nvPr/>
        </p:nvGrpSpPr>
        <p:grpSpPr>
          <a:xfrm>
            <a:off x="2413353" y="4812823"/>
            <a:ext cx="1519924" cy="1310279"/>
            <a:chOff x="3620029" y="7219234"/>
            <a:chExt cx="2279886" cy="1965418"/>
          </a:xfrm>
        </p:grpSpPr>
        <p:sp>
          <p:nvSpPr>
            <p:cNvPr id="26" name="Hexagon 25">
              <a:extLst>
                <a:ext uri="{FF2B5EF4-FFF2-40B4-BE49-F238E27FC236}">
                  <a16:creationId xmlns:a16="http://schemas.microsoft.com/office/drawing/2014/main" id="{617E1740-BB5C-0B00-2DFF-CD43A2A65F16}"/>
                </a:ext>
              </a:extLst>
            </p:cNvPr>
            <p:cNvSpPr/>
            <p:nvPr/>
          </p:nvSpPr>
          <p:spPr>
            <a:xfrm>
              <a:off x="3620029" y="7219234"/>
              <a:ext cx="2279886" cy="1965418"/>
            </a:xfrm>
            <a:prstGeom prst="hexagon">
              <a:avLst/>
            </a:prstGeom>
            <a:solidFill>
              <a:srgbClr val="DF4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7" name="Hexagon 26">
              <a:extLst>
                <a:ext uri="{FF2B5EF4-FFF2-40B4-BE49-F238E27FC236}">
                  <a16:creationId xmlns:a16="http://schemas.microsoft.com/office/drawing/2014/main" id="{51818740-2A9F-7ED2-0918-93DCD110E473}"/>
                </a:ext>
              </a:extLst>
            </p:cNvPr>
            <p:cNvSpPr/>
            <p:nvPr/>
          </p:nvSpPr>
          <p:spPr>
            <a:xfrm>
              <a:off x="3782953" y="7359686"/>
              <a:ext cx="1954038" cy="168451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30" name="Hexagon 29">
              <a:extLst>
                <a:ext uri="{FF2B5EF4-FFF2-40B4-BE49-F238E27FC236}">
                  <a16:creationId xmlns:a16="http://schemas.microsoft.com/office/drawing/2014/main" id="{510239B0-0D22-B2B2-BBB8-DA093FAFB5BF}"/>
                </a:ext>
              </a:extLst>
            </p:cNvPr>
            <p:cNvSpPr/>
            <p:nvPr/>
          </p:nvSpPr>
          <p:spPr>
            <a:xfrm>
              <a:off x="3911510" y="7470511"/>
              <a:ext cx="1696924" cy="1462864"/>
            </a:xfrm>
            <a:prstGeom prst="hexagon">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52" name="Group 51">
            <a:extLst>
              <a:ext uri="{FF2B5EF4-FFF2-40B4-BE49-F238E27FC236}">
                <a16:creationId xmlns:a16="http://schemas.microsoft.com/office/drawing/2014/main" id="{AF5B2A64-E3D4-3FA6-3C5D-1E5985E894B7}"/>
              </a:ext>
            </a:extLst>
          </p:cNvPr>
          <p:cNvGrpSpPr/>
          <p:nvPr/>
        </p:nvGrpSpPr>
        <p:grpSpPr>
          <a:xfrm>
            <a:off x="1830095" y="3299503"/>
            <a:ext cx="1519924" cy="1310279"/>
            <a:chOff x="2745143" y="4949255"/>
            <a:chExt cx="2279886" cy="1965418"/>
          </a:xfrm>
        </p:grpSpPr>
        <p:sp>
          <p:nvSpPr>
            <p:cNvPr id="41" name="Hexagon 40">
              <a:extLst>
                <a:ext uri="{FF2B5EF4-FFF2-40B4-BE49-F238E27FC236}">
                  <a16:creationId xmlns:a16="http://schemas.microsoft.com/office/drawing/2014/main" id="{D69F4797-DD77-62A3-76ED-EF2587F4BBE1}"/>
                </a:ext>
              </a:extLst>
            </p:cNvPr>
            <p:cNvSpPr/>
            <p:nvPr/>
          </p:nvSpPr>
          <p:spPr>
            <a:xfrm>
              <a:off x="2745143" y="4949255"/>
              <a:ext cx="2279886" cy="1965418"/>
            </a:xfrm>
            <a:prstGeom prst="hex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42" name="Hexagon 41">
              <a:extLst>
                <a:ext uri="{FF2B5EF4-FFF2-40B4-BE49-F238E27FC236}">
                  <a16:creationId xmlns:a16="http://schemas.microsoft.com/office/drawing/2014/main" id="{10A3D9C9-568F-42A6-EC3D-C60202D0D6D2}"/>
                </a:ext>
              </a:extLst>
            </p:cNvPr>
            <p:cNvSpPr/>
            <p:nvPr/>
          </p:nvSpPr>
          <p:spPr>
            <a:xfrm>
              <a:off x="2908067" y="5089707"/>
              <a:ext cx="1954038" cy="168451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3" name="Hexagon 42">
              <a:extLst>
                <a:ext uri="{FF2B5EF4-FFF2-40B4-BE49-F238E27FC236}">
                  <a16:creationId xmlns:a16="http://schemas.microsoft.com/office/drawing/2014/main" id="{C1CB3184-DCF7-A09B-9349-6FE4A2F13053}"/>
                </a:ext>
              </a:extLst>
            </p:cNvPr>
            <p:cNvSpPr/>
            <p:nvPr/>
          </p:nvSpPr>
          <p:spPr>
            <a:xfrm>
              <a:off x="3036624" y="5200532"/>
              <a:ext cx="1696924" cy="1462864"/>
            </a:xfrm>
            <a:prstGeom prst="hexagon">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5B5F2963-3832-CB28-2B9F-4DB87C8F42B8}"/>
              </a:ext>
            </a:extLst>
          </p:cNvPr>
          <p:cNvGrpSpPr/>
          <p:nvPr/>
        </p:nvGrpSpPr>
        <p:grpSpPr>
          <a:xfrm>
            <a:off x="2152782" y="1722393"/>
            <a:ext cx="1519924" cy="1310279"/>
            <a:chOff x="3229173" y="2583589"/>
            <a:chExt cx="2279886" cy="1965418"/>
          </a:xfrm>
        </p:grpSpPr>
        <p:sp>
          <p:nvSpPr>
            <p:cNvPr id="44" name="Hexagon 43">
              <a:extLst>
                <a:ext uri="{FF2B5EF4-FFF2-40B4-BE49-F238E27FC236}">
                  <a16:creationId xmlns:a16="http://schemas.microsoft.com/office/drawing/2014/main" id="{26FE0919-2ECA-A5A1-8B11-A7A5514068CF}"/>
                </a:ext>
              </a:extLst>
            </p:cNvPr>
            <p:cNvSpPr/>
            <p:nvPr/>
          </p:nvSpPr>
          <p:spPr>
            <a:xfrm>
              <a:off x="3229173" y="2583589"/>
              <a:ext cx="2279886" cy="1965418"/>
            </a:xfrm>
            <a:prstGeom prst="hex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5" name="Hexagon 44">
              <a:extLst>
                <a:ext uri="{FF2B5EF4-FFF2-40B4-BE49-F238E27FC236}">
                  <a16:creationId xmlns:a16="http://schemas.microsoft.com/office/drawing/2014/main" id="{0875B088-47BC-0075-6FFC-0A360218F5E5}"/>
                </a:ext>
              </a:extLst>
            </p:cNvPr>
            <p:cNvSpPr/>
            <p:nvPr/>
          </p:nvSpPr>
          <p:spPr>
            <a:xfrm>
              <a:off x="3392097" y="2724041"/>
              <a:ext cx="1954038" cy="168451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6" name="Hexagon 45">
              <a:extLst>
                <a:ext uri="{FF2B5EF4-FFF2-40B4-BE49-F238E27FC236}">
                  <a16:creationId xmlns:a16="http://schemas.microsoft.com/office/drawing/2014/main" id="{18EAA6E7-3713-0771-A1D4-CF38F05F0379}"/>
                </a:ext>
              </a:extLst>
            </p:cNvPr>
            <p:cNvSpPr/>
            <p:nvPr/>
          </p:nvSpPr>
          <p:spPr>
            <a:xfrm>
              <a:off x="3520654" y="2834866"/>
              <a:ext cx="1696924" cy="1462864"/>
            </a:xfrm>
            <a:prstGeom prst="hexagon">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E8DA980D-55AF-EBEC-6941-31CEDEFD1B81}"/>
              </a:ext>
            </a:extLst>
          </p:cNvPr>
          <p:cNvGrpSpPr/>
          <p:nvPr/>
        </p:nvGrpSpPr>
        <p:grpSpPr>
          <a:xfrm>
            <a:off x="3066469" y="232719"/>
            <a:ext cx="1519924" cy="1310279"/>
            <a:chOff x="4599704" y="349079"/>
            <a:chExt cx="2279886" cy="1965418"/>
          </a:xfrm>
        </p:grpSpPr>
        <p:sp>
          <p:nvSpPr>
            <p:cNvPr id="47" name="Hexagon 46">
              <a:extLst>
                <a:ext uri="{FF2B5EF4-FFF2-40B4-BE49-F238E27FC236}">
                  <a16:creationId xmlns:a16="http://schemas.microsoft.com/office/drawing/2014/main" id="{0C4678B8-CB94-A609-5E5F-8A6C840D4753}"/>
                </a:ext>
              </a:extLst>
            </p:cNvPr>
            <p:cNvSpPr/>
            <p:nvPr/>
          </p:nvSpPr>
          <p:spPr>
            <a:xfrm>
              <a:off x="4599704" y="349079"/>
              <a:ext cx="2279886" cy="1965418"/>
            </a:xfrm>
            <a:prstGeom prst="hex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8" name="Hexagon 47">
              <a:extLst>
                <a:ext uri="{FF2B5EF4-FFF2-40B4-BE49-F238E27FC236}">
                  <a16:creationId xmlns:a16="http://schemas.microsoft.com/office/drawing/2014/main" id="{E7B106D0-5CA5-301A-66E8-EA4BFE6C8970}"/>
                </a:ext>
              </a:extLst>
            </p:cNvPr>
            <p:cNvSpPr/>
            <p:nvPr/>
          </p:nvSpPr>
          <p:spPr>
            <a:xfrm>
              <a:off x="4762628" y="489531"/>
              <a:ext cx="1954038" cy="1684514"/>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9" name="Hexagon 48">
              <a:extLst>
                <a:ext uri="{FF2B5EF4-FFF2-40B4-BE49-F238E27FC236}">
                  <a16:creationId xmlns:a16="http://schemas.microsoft.com/office/drawing/2014/main" id="{9154BE92-E560-D5F8-F08A-773B0BB72CE8}"/>
                </a:ext>
              </a:extLst>
            </p:cNvPr>
            <p:cNvSpPr/>
            <p:nvPr/>
          </p:nvSpPr>
          <p:spPr>
            <a:xfrm>
              <a:off x="4891185" y="600356"/>
              <a:ext cx="1696924" cy="1462864"/>
            </a:xfrm>
            <a:prstGeom prst="hexagon">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9" name="Rectangle 58"/>
          <p:cNvSpPr/>
          <p:nvPr/>
        </p:nvSpPr>
        <p:spPr>
          <a:xfrm>
            <a:off x="922426" y="719435"/>
            <a:ext cx="441146" cy="461665"/>
          </a:xfrm>
          <a:prstGeom prst="rect">
            <a:avLst/>
          </a:prstGeom>
          <a:noFill/>
        </p:spPr>
        <p:txBody>
          <a:bodyPr wrap="none" lIns="91440" tIns="45720" rIns="91440" bIns="45720">
            <a:spAutoFit/>
          </a:bodyPr>
          <a:lstStyle/>
          <a:p>
            <a:pPr algn="ct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44068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p:cTn id="20" dur="500" fill="hold"/>
                                        <p:tgtEl>
                                          <p:spTgt spid="50"/>
                                        </p:tgtEl>
                                        <p:attrNameLst>
                                          <p:attrName>ppt_w</p:attrName>
                                        </p:attrNameLst>
                                      </p:cBhvr>
                                      <p:tavLst>
                                        <p:tav tm="0">
                                          <p:val>
                                            <p:fltVal val="0"/>
                                          </p:val>
                                        </p:tav>
                                        <p:tav tm="100000">
                                          <p:val>
                                            <p:strVal val="#ppt_w"/>
                                          </p:val>
                                        </p:tav>
                                      </p:tavLst>
                                    </p:anim>
                                    <p:anim calcmode="lin" valueType="num">
                                      <p:cBhvr>
                                        <p:cTn id="21" dur="500" fill="hold"/>
                                        <p:tgtEl>
                                          <p:spTgt spid="50"/>
                                        </p:tgtEl>
                                        <p:attrNameLst>
                                          <p:attrName>ppt_h</p:attrName>
                                        </p:attrNameLst>
                                      </p:cBhvr>
                                      <p:tavLst>
                                        <p:tav tm="0">
                                          <p:val>
                                            <p:fltVal val="0"/>
                                          </p:val>
                                        </p:tav>
                                        <p:tav tm="100000">
                                          <p:val>
                                            <p:strVal val="#ppt_h"/>
                                          </p:val>
                                        </p:tav>
                                      </p:tavLst>
                                    </p:anim>
                                    <p:animEffect transition="in" filter="fade">
                                      <p:cBhvr>
                                        <p:cTn id="22" dur="500"/>
                                        <p:tgtEl>
                                          <p:spTgt spid="50"/>
                                        </p:tgtEl>
                                      </p:cBhvr>
                                    </p:animEffec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animEffect transition="in" filter="fade">
                                      <p:cBhvr>
                                        <p:cTn id="28" dur="500"/>
                                        <p:tgtEl>
                                          <p:spTgt spid="51"/>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2048"/>
                                        </p:tgtEl>
                                        <p:attrNameLst>
                                          <p:attrName>style.visibility</p:attrName>
                                        </p:attrNameLst>
                                      </p:cBhvr>
                                      <p:to>
                                        <p:strVal val="visible"/>
                                      </p:to>
                                    </p:set>
                                    <p:anim calcmode="lin" valueType="num">
                                      <p:cBhvr>
                                        <p:cTn id="38" dur="500" fill="hold"/>
                                        <p:tgtEl>
                                          <p:spTgt spid="2048"/>
                                        </p:tgtEl>
                                        <p:attrNameLst>
                                          <p:attrName>ppt_w</p:attrName>
                                        </p:attrNameLst>
                                      </p:cBhvr>
                                      <p:tavLst>
                                        <p:tav tm="0">
                                          <p:val>
                                            <p:fltVal val="0"/>
                                          </p:val>
                                        </p:tav>
                                        <p:tav tm="100000">
                                          <p:val>
                                            <p:strVal val="#ppt_w"/>
                                          </p:val>
                                        </p:tav>
                                      </p:tavLst>
                                    </p:anim>
                                    <p:anim calcmode="lin" valueType="num">
                                      <p:cBhvr>
                                        <p:cTn id="39" dur="500" fill="hold"/>
                                        <p:tgtEl>
                                          <p:spTgt spid="2048"/>
                                        </p:tgtEl>
                                        <p:attrNameLst>
                                          <p:attrName>ppt_h</p:attrName>
                                        </p:attrNameLst>
                                      </p:cBhvr>
                                      <p:tavLst>
                                        <p:tav tm="0">
                                          <p:val>
                                            <p:fltVal val="0"/>
                                          </p:val>
                                        </p:tav>
                                        <p:tav tm="100000">
                                          <p:val>
                                            <p:strVal val="#ppt_h"/>
                                          </p:val>
                                        </p:tav>
                                      </p:tavLst>
                                    </p:anim>
                                    <p:animEffect transition="in" filter="fade">
                                      <p:cBhvr>
                                        <p:cTn id="40" dur="500"/>
                                        <p:tgtEl>
                                          <p:spTgt spid="2048"/>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2049"/>
                                        </p:tgtEl>
                                        <p:attrNameLst>
                                          <p:attrName>style.visibility</p:attrName>
                                        </p:attrNameLst>
                                      </p:cBhvr>
                                      <p:to>
                                        <p:strVal val="visible"/>
                                      </p:to>
                                    </p:set>
                                    <p:anim calcmode="lin" valueType="num">
                                      <p:cBhvr>
                                        <p:cTn id="44" dur="500" fill="hold"/>
                                        <p:tgtEl>
                                          <p:spTgt spid="2049"/>
                                        </p:tgtEl>
                                        <p:attrNameLst>
                                          <p:attrName>ppt_w</p:attrName>
                                        </p:attrNameLst>
                                      </p:cBhvr>
                                      <p:tavLst>
                                        <p:tav tm="0">
                                          <p:val>
                                            <p:fltVal val="0"/>
                                          </p:val>
                                        </p:tav>
                                        <p:tav tm="100000">
                                          <p:val>
                                            <p:strVal val="#ppt_w"/>
                                          </p:val>
                                        </p:tav>
                                      </p:tavLst>
                                    </p:anim>
                                    <p:anim calcmode="lin" valueType="num">
                                      <p:cBhvr>
                                        <p:cTn id="45" dur="500" fill="hold"/>
                                        <p:tgtEl>
                                          <p:spTgt spid="2049"/>
                                        </p:tgtEl>
                                        <p:attrNameLst>
                                          <p:attrName>ppt_h</p:attrName>
                                        </p:attrNameLst>
                                      </p:cBhvr>
                                      <p:tavLst>
                                        <p:tav tm="0">
                                          <p:val>
                                            <p:fltVal val="0"/>
                                          </p:val>
                                        </p:tav>
                                        <p:tav tm="100000">
                                          <p:val>
                                            <p:strVal val="#ppt_h"/>
                                          </p:val>
                                        </p:tav>
                                      </p:tavLst>
                                    </p:anim>
                                    <p:animEffect transition="in" filter="fade">
                                      <p:cBhvr>
                                        <p:cTn id="46" dur="500"/>
                                        <p:tgtEl>
                                          <p:spTgt spid="2049"/>
                                        </p:tgtEl>
                                      </p:cBhvr>
                                    </p:animEffect>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2050"/>
                                        </p:tgtEl>
                                        <p:attrNameLst>
                                          <p:attrName>style.visibility</p:attrName>
                                        </p:attrNameLst>
                                      </p:cBhvr>
                                      <p:to>
                                        <p:strVal val="visible"/>
                                      </p:to>
                                    </p:set>
                                    <p:anim calcmode="lin" valueType="num">
                                      <p:cBhvr>
                                        <p:cTn id="50" dur="500" fill="hold"/>
                                        <p:tgtEl>
                                          <p:spTgt spid="2050"/>
                                        </p:tgtEl>
                                        <p:attrNameLst>
                                          <p:attrName>ppt_w</p:attrName>
                                        </p:attrNameLst>
                                      </p:cBhvr>
                                      <p:tavLst>
                                        <p:tav tm="0">
                                          <p:val>
                                            <p:fltVal val="0"/>
                                          </p:val>
                                        </p:tav>
                                        <p:tav tm="100000">
                                          <p:val>
                                            <p:strVal val="#ppt_w"/>
                                          </p:val>
                                        </p:tav>
                                      </p:tavLst>
                                    </p:anim>
                                    <p:anim calcmode="lin" valueType="num">
                                      <p:cBhvr>
                                        <p:cTn id="51" dur="500" fill="hold"/>
                                        <p:tgtEl>
                                          <p:spTgt spid="2050"/>
                                        </p:tgtEl>
                                        <p:attrNameLst>
                                          <p:attrName>ppt_h</p:attrName>
                                        </p:attrNameLst>
                                      </p:cBhvr>
                                      <p:tavLst>
                                        <p:tav tm="0">
                                          <p:val>
                                            <p:fltVal val="0"/>
                                          </p:val>
                                        </p:tav>
                                        <p:tav tm="100000">
                                          <p:val>
                                            <p:strVal val="#ppt_h"/>
                                          </p:val>
                                        </p:tav>
                                      </p:tavLst>
                                    </p:anim>
                                    <p:animEffect transition="in" filter="fade">
                                      <p:cBhvr>
                                        <p:cTn id="52" dur="500"/>
                                        <p:tgtEl>
                                          <p:spTgt spid="2050"/>
                                        </p:tgtEl>
                                      </p:cBhvr>
                                    </p:animEffect>
                                  </p:childTnLst>
                                </p:cTn>
                              </p:par>
                            </p:childTnLst>
                          </p:cTn>
                        </p:par>
                        <p:par>
                          <p:cTn id="53" fill="hold">
                            <p:stCondLst>
                              <p:cond delay="3000"/>
                            </p:stCondLst>
                            <p:childTnLst>
                              <p:par>
                                <p:cTn id="54" presetID="53" presetClass="entr" presetSubtype="16" fill="hold" nodeType="afterEffect">
                                  <p:stCondLst>
                                    <p:cond delay="0"/>
                                  </p:stCondLst>
                                  <p:childTnLst>
                                    <p:set>
                                      <p:cBhvr>
                                        <p:cTn id="55" dur="1" fill="hold">
                                          <p:stCondLst>
                                            <p:cond delay="0"/>
                                          </p:stCondLst>
                                        </p:cTn>
                                        <p:tgtEl>
                                          <p:spTgt spid="2051"/>
                                        </p:tgtEl>
                                        <p:attrNameLst>
                                          <p:attrName>style.visibility</p:attrName>
                                        </p:attrNameLst>
                                      </p:cBhvr>
                                      <p:to>
                                        <p:strVal val="visible"/>
                                      </p:to>
                                    </p:set>
                                    <p:anim calcmode="lin" valueType="num">
                                      <p:cBhvr>
                                        <p:cTn id="56" dur="500" fill="hold"/>
                                        <p:tgtEl>
                                          <p:spTgt spid="2051"/>
                                        </p:tgtEl>
                                        <p:attrNameLst>
                                          <p:attrName>ppt_w</p:attrName>
                                        </p:attrNameLst>
                                      </p:cBhvr>
                                      <p:tavLst>
                                        <p:tav tm="0">
                                          <p:val>
                                            <p:fltVal val="0"/>
                                          </p:val>
                                        </p:tav>
                                        <p:tav tm="100000">
                                          <p:val>
                                            <p:strVal val="#ppt_w"/>
                                          </p:val>
                                        </p:tav>
                                      </p:tavLst>
                                    </p:anim>
                                    <p:anim calcmode="lin" valueType="num">
                                      <p:cBhvr>
                                        <p:cTn id="57" dur="500" fill="hold"/>
                                        <p:tgtEl>
                                          <p:spTgt spid="2051"/>
                                        </p:tgtEl>
                                        <p:attrNameLst>
                                          <p:attrName>ppt_h</p:attrName>
                                        </p:attrNameLst>
                                      </p:cBhvr>
                                      <p:tavLst>
                                        <p:tav tm="0">
                                          <p:val>
                                            <p:fltVal val="0"/>
                                          </p:val>
                                        </p:tav>
                                        <p:tav tm="100000">
                                          <p:val>
                                            <p:strVal val="#ppt_h"/>
                                          </p:val>
                                        </p:tav>
                                      </p:tavLst>
                                    </p:anim>
                                    <p:animEffect transition="in" filter="fade">
                                      <p:cBhvr>
                                        <p:cTn id="58" dur="500"/>
                                        <p:tgtEl>
                                          <p:spTgt spid="2051"/>
                                        </p:tgtEl>
                                      </p:cBhvr>
                                    </p:animEffect>
                                  </p:childTnLst>
                                </p:cTn>
                              </p:par>
                            </p:childTnLst>
                          </p:cTn>
                        </p:par>
                        <p:par>
                          <p:cTn id="59" fill="hold">
                            <p:stCondLst>
                              <p:cond delay="3500"/>
                            </p:stCondLst>
                            <p:childTnLst>
                              <p:par>
                                <p:cTn id="60" presetID="53" presetClass="entr" presetSubtype="16" fill="hold" nodeType="afterEffect">
                                  <p:stCondLst>
                                    <p:cond delay="0"/>
                                  </p:stCondLst>
                                  <p:childTnLst>
                                    <p:set>
                                      <p:cBhvr>
                                        <p:cTn id="61" dur="1" fill="hold">
                                          <p:stCondLst>
                                            <p:cond delay="0"/>
                                          </p:stCondLst>
                                        </p:cTn>
                                        <p:tgtEl>
                                          <p:spTgt spid="2052"/>
                                        </p:tgtEl>
                                        <p:attrNameLst>
                                          <p:attrName>style.visibility</p:attrName>
                                        </p:attrNameLst>
                                      </p:cBhvr>
                                      <p:to>
                                        <p:strVal val="visible"/>
                                      </p:to>
                                    </p:set>
                                    <p:anim calcmode="lin" valueType="num">
                                      <p:cBhvr>
                                        <p:cTn id="62" dur="500" fill="hold"/>
                                        <p:tgtEl>
                                          <p:spTgt spid="2052"/>
                                        </p:tgtEl>
                                        <p:attrNameLst>
                                          <p:attrName>ppt_w</p:attrName>
                                        </p:attrNameLst>
                                      </p:cBhvr>
                                      <p:tavLst>
                                        <p:tav tm="0">
                                          <p:val>
                                            <p:fltVal val="0"/>
                                          </p:val>
                                        </p:tav>
                                        <p:tav tm="100000">
                                          <p:val>
                                            <p:strVal val="#ppt_w"/>
                                          </p:val>
                                        </p:tav>
                                      </p:tavLst>
                                    </p:anim>
                                    <p:anim calcmode="lin" valueType="num">
                                      <p:cBhvr>
                                        <p:cTn id="63" dur="500" fill="hold"/>
                                        <p:tgtEl>
                                          <p:spTgt spid="2052"/>
                                        </p:tgtEl>
                                        <p:attrNameLst>
                                          <p:attrName>ppt_h</p:attrName>
                                        </p:attrNameLst>
                                      </p:cBhvr>
                                      <p:tavLst>
                                        <p:tav tm="0">
                                          <p:val>
                                            <p:fltVal val="0"/>
                                          </p:val>
                                        </p:tav>
                                        <p:tav tm="100000">
                                          <p:val>
                                            <p:strVal val="#ppt_h"/>
                                          </p:val>
                                        </p:tav>
                                      </p:tavLst>
                                    </p:anim>
                                    <p:animEffect transition="in" filter="fade">
                                      <p:cBhvr>
                                        <p:cTn id="64" dur="500"/>
                                        <p:tgtEl>
                                          <p:spTgt spid="2052"/>
                                        </p:tgtEl>
                                      </p:cBhvr>
                                    </p:animEffect>
                                  </p:childTnLst>
                                </p:cTn>
                              </p:par>
                            </p:childTnLst>
                          </p:cTn>
                        </p:par>
                        <p:par>
                          <p:cTn id="65" fill="hold">
                            <p:stCondLst>
                              <p:cond delay="4000"/>
                            </p:stCondLst>
                            <p:childTnLst>
                              <p:par>
                                <p:cTn id="66" presetID="53" presetClass="entr" presetSubtype="16" fill="hold" nodeType="afterEffect">
                                  <p:stCondLst>
                                    <p:cond delay="0"/>
                                  </p:stCondLst>
                                  <p:childTnLst>
                                    <p:set>
                                      <p:cBhvr>
                                        <p:cTn id="67" dur="1" fill="hold">
                                          <p:stCondLst>
                                            <p:cond delay="0"/>
                                          </p:stCondLst>
                                        </p:cTn>
                                        <p:tgtEl>
                                          <p:spTgt spid="2053"/>
                                        </p:tgtEl>
                                        <p:attrNameLst>
                                          <p:attrName>style.visibility</p:attrName>
                                        </p:attrNameLst>
                                      </p:cBhvr>
                                      <p:to>
                                        <p:strVal val="visible"/>
                                      </p:to>
                                    </p:set>
                                    <p:anim calcmode="lin" valueType="num">
                                      <p:cBhvr>
                                        <p:cTn id="68" dur="500" fill="hold"/>
                                        <p:tgtEl>
                                          <p:spTgt spid="2053"/>
                                        </p:tgtEl>
                                        <p:attrNameLst>
                                          <p:attrName>ppt_w</p:attrName>
                                        </p:attrNameLst>
                                      </p:cBhvr>
                                      <p:tavLst>
                                        <p:tav tm="0">
                                          <p:val>
                                            <p:fltVal val="0"/>
                                          </p:val>
                                        </p:tav>
                                        <p:tav tm="100000">
                                          <p:val>
                                            <p:strVal val="#ppt_w"/>
                                          </p:val>
                                        </p:tav>
                                      </p:tavLst>
                                    </p:anim>
                                    <p:anim calcmode="lin" valueType="num">
                                      <p:cBhvr>
                                        <p:cTn id="69" dur="500" fill="hold"/>
                                        <p:tgtEl>
                                          <p:spTgt spid="2053"/>
                                        </p:tgtEl>
                                        <p:attrNameLst>
                                          <p:attrName>ppt_h</p:attrName>
                                        </p:attrNameLst>
                                      </p:cBhvr>
                                      <p:tavLst>
                                        <p:tav tm="0">
                                          <p:val>
                                            <p:fltVal val="0"/>
                                          </p:val>
                                        </p:tav>
                                        <p:tav tm="100000">
                                          <p:val>
                                            <p:strVal val="#ppt_h"/>
                                          </p:val>
                                        </p:tav>
                                      </p:tavLst>
                                    </p:anim>
                                    <p:animEffect transition="in" filter="fade">
                                      <p:cBhvr>
                                        <p:cTn id="70" dur="500"/>
                                        <p:tgtEl>
                                          <p:spTgt spid="2053"/>
                                        </p:tgtEl>
                                      </p:cBhvr>
                                    </p:animEffect>
                                  </p:childTnLst>
                                </p:cTn>
                              </p:par>
                            </p:childTnLst>
                          </p:cTn>
                        </p:par>
                        <p:par>
                          <p:cTn id="71" fill="hold">
                            <p:stCondLst>
                              <p:cond delay="4500"/>
                            </p:stCondLst>
                            <p:childTnLst>
                              <p:par>
                                <p:cTn id="72" presetID="53" presetClass="entr" presetSubtype="16" fill="hold" nodeType="afterEffect">
                                  <p:stCondLst>
                                    <p:cond delay="0"/>
                                  </p:stCondLst>
                                  <p:childTnLst>
                                    <p:set>
                                      <p:cBhvr>
                                        <p:cTn id="73" dur="1" fill="hold">
                                          <p:stCondLst>
                                            <p:cond delay="0"/>
                                          </p:stCondLst>
                                        </p:cTn>
                                        <p:tgtEl>
                                          <p:spTgt spid="2055"/>
                                        </p:tgtEl>
                                        <p:attrNameLst>
                                          <p:attrName>style.visibility</p:attrName>
                                        </p:attrNameLst>
                                      </p:cBhvr>
                                      <p:to>
                                        <p:strVal val="visible"/>
                                      </p:to>
                                    </p:set>
                                    <p:anim calcmode="lin" valueType="num">
                                      <p:cBhvr>
                                        <p:cTn id="74" dur="500" fill="hold"/>
                                        <p:tgtEl>
                                          <p:spTgt spid="2055"/>
                                        </p:tgtEl>
                                        <p:attrNameLst>
                                          <p:attrName>ppt_w</p:attrName>
                                        </p:attrNameLst>
                                      </p:cBhvr>
                                      <p:tavLst>
                                        <p:tav tm="0">
                                          <p:val>
                                            <p:fltVal val="0"/>
                                          </p:val>
                                        </p:tav>
                                        <p:tav tm="100000">
                                          <p:val>
                                            <p:strVal val="#ppt_w"/>
                                          </p:val>
                                        </p:tav>
                                      </p:tavLst>
                                    </p:anim>
                                    <p:anim calcmode="lin" valueType="num">
                                      <p:cBhvr>
                                        <p:cTn id="75" dur="500" fill="hold"/>
                                        <p:tgtEl>
                                          <p:spTgt spid="2055"/>
                                        </p:tgtEl>
                                        <p:attrNameLst>
                                          <p:attrName>ppt_h</p:attrName>
                                        </p:attrNameLst>
                                      </p:cBhvr>
                                      <p:tavLst>
                                        <p:tav tm="0">
                                          <p:val>
                                            <p:fltVal val="0"/>
                                          </p:val>
                                        </p:tav>
                                        <p:tav tm="100000">
                                          <p:val>
                                            <p:strVal val="#ppt_h"/>
                                          </p:val>
                                        </p:tav>
                                      </p:tavLst>
                                    </p:anim>
                                    <p:animEffect transition="in" filter="fade">
                                      <p:cBhvr>
                                        <p:cTn id="76" dur="500"/>
                                        <p:tgtEl>
                                          <p:spTgt spid="2055"/>
                                        </p:tgtEl>
                                      </p:cBhvr>
                                    </p:animEffect>
                                  </p:childTnLst>
                                </p:cTn>
                              </p:par>
                            </p:childTnLst>
                          </p:cTn>
                        </p:par>
                        <p:par>
                          <p:cTn id="77" fill="hold">
                            <p:stCondLst>
                              <p:cond delay="5000"/>
                            </p:stCondLst>
                            <p:childTnLst>
                              <p:par>
                                <p:cTn id="78" presetID="53" presetClass="entr" presetSubtype="16" fill="hold" nodeType="afterEffect">
                                  <p:stCondLst>
                                    <p:cond delay="0"/>
                                  </p:stCondLst>
                                  <p:childTnLst>
                                    <p:set>
                                      <p:cBhvr>
                                        <p:cTn id="79" dur="1" fill="hold">
                                          <p:stCondLst>
                                            <p:cond delay="0"/>
                                          </p:stCondLst>
                                        </p:cTn>
                                        <p:tgtEl>
                                          <p:spTgt spid="2057"/>
                                        </p:tgtEl>
                                        <p:attrNameLst>
                                          <p:attrName>style.visibility</p:attrName>
                                        </p:attrNameLst>
                                      </p:cBhvr>
                                      <p:to>
                                        <p:strVal val="visible"/>
                                      </p:to>
                                    </p:set>
                                    <p:anim calcmode="lin" valueType="num">
                                      <p:cBhvr>
                                        <p:cTn id="80" dur="500" fill="hold"/>
                                        <p:tgtEl>
                                          <p:spTgt spid="2057"/>
                                        </p:tgtEl>
                                        <p:attrNameLst>
                                          <p:attrName>ppt_w</p:attrName>
                                        </p:attrNameLst>
                                      </p:cBhvr>
                                      <p:tavLst>
                                        <p:tav tm="0">
                                          <p:val>
                                            <p:fltVal val="0"/>
                                          </p:val>
                                        </p:tav>
                                        <p:tav tm="100000">
                                          <p:val>
                                            <p:strVal val="#ppt_w"/>
                                          </p:val>
                                        </p:tav>
                                      </p:tavLst>
                                    </p:anim>
                                    <p:anim calcmode="lin" valueType="num">
                                      <p:cBhvr>
                                        <p:cTn id="81" dur="500" fill="hold"/>
                                        <p:tgtEl>
                                          <p:spTgt spid="2057"/>
                                        </p:tgtEl>
                                        <p:attrNameLst>
                                          <p:attrName>ppt_h</p:attrName>
                                        </p:attrNameLst>
                                      </p:cBhvr>
                                      <p:tavLst>
                                        <p:tav tm="0">
                                          <p:val>
                                            <p:fltVal val="0"/>
                                          </p:val>
                                        </p:tav>
                                        <p:tav tm="100000">
                                          <p:val>
                                            <p:strVal val="#ppt_h"/>
                                          </p:val>
                                        </p:tav>
                                      </p:tavLst>
                                    </p:anim>
                                    <p:animEffect transition="in" filter="fade">
                                      <p:cBhvr>
                                        <p:cTn id="82" dur="500"/>
                                        <p:tgtEl>
                                          <p:spTgt spid="2057"/>
                                        </p:tgtEl>
                                      </p:cBhvr>
                                    </p:animEffect>
                                  </p:childTnLst>
                                </p:cTn>
                              </p:par>
                            </p:childTnLst>
                          </p:cTn>
                        </p:par>
                      </p:childTnLst>
                    </p:cTn>
                  </p:par>
                  <p:par>
                    <p:cTn id="83" fill="hold">
                      <p:stCondLst>
                        <p:cond delay="indefinite"/>
                      </p:stCondLst>
                      <p:childTnLst>
                        <p:par>
                          <p:cTn id="84" fill="hold">
                            <p:stCondLst>
                              <p:cond delay="0"/>
                            </p:stCondLst>
                            <p:childTnLst>
                              <p:par>
                                <p:cTn id="85" presetID="63" presetClass="path" presetSubtype="0" accel="50000" decel="50000" fill="hold" nodeType="clickEffect">
                                  <p:stCondLst>
                                    <p:cond delay="0"/>
                                  </p:stCondLst>
                                  <p:childTnLst>
                                    <p:animMotion origin="layout" path="M -2.08333E-6 4.69136E-6 L 0.1632 0.35509 " pathEditMode="relative" rAng="0" ptsTypes="AA">
                                      <p:cBhvr>
                                        <p:cTn id="86" dur="2000" fill="hold"/>
                                        <p:tgtEl>
                                          <p:spTgt spid="50"/>
                                        </p:tgtEl>
                                        <p:attrNameLst>
                                          <p:attrName>ppt_x</p:attrName>
                                          <p:attrName>ppt_y</p:attrName>
                                        </p:attrNameLst>
                                      </p:cBhvr>
                                      <p:rCtr x="8160" y="17747"/>
                                    </p:animMotion>
                                  </p:childTnLst>
                                </p:cTn>
                              </p:par>
                              <p:par>
                                <p:cTn id="87" presetID="63" presetClass="path" presetSubtype="0" accel="50000" decel="50000" fill="hold" nodeType="withEffect">
                                  <p:stCondLst>
                                    <p:cond delay="0"/>
                                  </p:stCondLst>
                                  <p:childTnLst>
                                    <p:animMotion origin="layout" path="M 1.11111E-6 -4.93827E-6 L 0.23611 0.14815 " pathEditMode="relative" rAng="0" ptsTypes="AA">
                                      <p:cBhvr>
                                        <p:cTn id="88" dur="2000" fill="hold"/>
                                        <p:tgtEl>
                                          <p:spTgt spid="51"/>
                                        </p:tgtEl>
                                        <p:attrNameLst>
                                          <p:attrName>ppt_x</p:attrName>
                                          <p:attrName>ppt_y</p:attrName>
                                        </p:attrNameLst>
                                      </p:cBhvr>
                                      <p:rCtr x="11806" y="7407"/>
                                    </p:animMotion>
                                  </p:childTnLst>
                                </p:cTn>
                              </p:par>
                              <p:par>
                                <p:cTn id="89" presetID="63" presetClass="path" presetSubtype="0" accel="50000" decel="50000" fill="hold" nodeType="withEffect">
                                  <p:stCondLst>
                                    <p:cond delay="0"/>
                                  </p:stCondLst>
                                  <p:childTnLst>
                                    <p:animMotion origin="layout" path="M -3.19444E-6 2.46914E-6 L 0.26259 -0.08889 " pathEditMode="relative" rAng="0" ptsTypes="AA">
                                      <p:cBhvr>
                                        <p:cTn id="90" dur="2000" fill="hold"/>
                                        <p:tgtEl>
                                          <p:spTgt spid="52"/>
                                        </p:tgtEl>
                                        <p:attrNameLst>
                                          <p:attrName>ppt_x</p:attrName>
                                          <p:attrName>ppt_y</p:attrName>
                                        </p:attrNameLst>
                                      </p:cBhvr>
                                      <p:rCtr x="13125" y="-4444"/>
                                    </p:animMotion>
                                  </p:childTnLst>
                                </p:cTn>
                              </p:par>
                              <p:par>
                                <p:cTn id="91" presetID="63" presetClass="path" presetSubtype="0" accel="50000" decel="50000" fill="hold" nodeType="withEffect">
                                  <p:stCondLst>
                                    <p:cond delay="0"/>
                                  </p:stCondLst>
                                  <p:childTnLst>
                                    <p:animMotion origin="layout" path="M 0.03065 0.30262 L 0.21936 -0.30263 " pathEditMode="relative" rAng="0" ptsTypes="AA">
                                      <p:cBhvr>
                                        <p:cTn id="92" dur="2000" fill="hold"/>
                                        <p:tgtEl>
                                          <p:spTgt spid="2048"/>
                                        </p:tgtEl>
                                        <p:attrNameLst>
                                          <p:attrName>ppt_x</p:attrName>
                                          <p:attrName>ppt_y</p:attrName>
                                        </p:attrNameLst>
                                      </p:cBhvr>
                                      <p:rCtr x="9436" y="-30262"/>
                                    </p:animMotion>
                                  </p:childTnLst>
                                </p:cTn>
                              </p:par>
                              <p:par>
                                <p:cTn id="93" presetID="64" presetClass="path" presetSubtype="0" accel="50000" decel="50000" fill="hold" nodeType="withEffect">
                                  <p:stCondLst>
                                    <p:cond delay="0"/>
                                  </p:stCondLst>
                                  <p:childTnLst>
                                    <p:animMotion origin="layout" path="M -2.77778E-6 2.22222E-6 L 0.0987 -0.41497 " pathEditMode="relative" rAng="0" ptsTypes="AA">
                                      <p:cBhvr>
                                        <p:cTn id="94" dur="2000" fill="hold"/>
                                        <p:tgtEl>
                                          <p:spTgt spid="2049"/>
                                        </p:tgtEl>
                                        <p:attrNameLst>
                                          <p:attrName>ppt_x</p:attrName>
                                          <p:attrName>ppt_y</p:attrName>
                                        </p:attrNameLst>
                                      </p:cBhvr>
                                      <p:rCtr x="4931" y="-20756"/>
                                    </p:animMotion>
                                  </p:childTnLst>
                                </p:cTn>
                              </p:par>
                              <p:par>
                                <p:cTn id="95" presetID="64" presetClass="path" presetSubtype="0" accel="50000" decel="50000" fill="hold" nodeType="withEffect">
                                  <p:stCondLst>
                                    <p:cond delay="0"/>
                                  </p:stCondLst>
                                  <p:childTnLst>
                                    <p:animMotion origin="layout" path="M -3.61111E-6 -8.64198E-7 L -0.04948 -0.41528 " pathEditMode="relative" rAng="0" ptsTypes="AA">
                                      <p:cBhvr>
                                        <p:cTn id="96" dur="2000" fill="hold"/>
                                        <p:tgtEl>
                                          <p:spTgt spid="2050"/>
                                        </p:tgtEl>
                                        <p:attrNameLst>
                                          <p:attrName>ppt_x</p:attrName>
                                          <p:attrName>ppt_y</p:attrName>
                                        </p:attrNameLst>
                                      </p:cBhvr>
                                      <p:rCtr x="-2474" y="-20772"/>
                                    </p:animMotion>
                                  </p:childTnLst>
                                </p:cTn>
                              </p:par>
                              <p:par>
                                <p:cTn id="97" presetID="35" presetClass="path" presetSubtype="0" accel="50000" decel="50000" fill="hold" nodeType="withEffect">
                                  <p:stCondLst>
                                    <p:cond delay="0"/>
                                  </p:stCondLst>
                                  <p:childTnLst>
                                    <p:animMotion origin="layout" path="M 4.16667E-7 2.59259E-6 L -0.17873 -0.36266 " pathEditMode="relative" rAng="0" ptsTypes="AA">
                                      <p:cBhvr>
                                        <p:cTn id="98" dur="2000" fill="hold"/>
                                        <p:tgtEl>
                                          <p:spTgt spid="2051"/>
                                        </p:tgtEl>
                                        <p:attrNameLst>
                                          <p:attrName>ppt_x</p:attrName>
                                          <p:attrName>ppt_y</p:attrName>
                                        </p:attrNameLst>
                                      </p:cBhvr>
                                      <p:rCtr x="-8941" y="-18133"/>
                                    </p:animMotion>
                                  </p:childTnLst>
                                </p:cTn>
                              </p:par>
                              <p:par>
                                <p:cTn id="99" presetID="35" presetClass="path" presetSubtype="0" accel="50000" decel="50000" fill="hold" nodeType="withEffect">
                                  <p:stCondLst>
                                    <p:cond delay="0"/>
                                  </p:stCondLst>
                                  <p:childTnLst>
                                    <p:animMotion origin="layout" path="M 2.22222E-6 4.93827E-7 L -0.25903 -0.13102 " pathEditMode="relative" rAng="0" ptsTypes="AA">
                                      <p:cBhvr>
                                        <p:cTn id="100" dur="2000" fill="hold"/>
                                        <p:tgtEl>
                                          <p:spTgt spid="2052"/>
                                        </p:tgtEl>
                                        <p:attrNameLst>
                                          <p:attrName>ppt_x</p:attrName>
                                          <p:attrName>ppt_y</p:attrName>
                                        </p:attrNameLst>
                                      </p:cBhvr>
                                      <p:rCtr x="-12951" y="-6559"/>
                                    </p:animMotion>
                                  </p:childTnLst>
                                </p:cTn>
                              </p:par>
                              <p:par>
                                <p:cTn id="101" presetID="35" presetClass="path" presetSubtype="0" accel="50000" decel="50000" fill="hold" nodeType="withEffect">
                                  <p:stCondLst>
                                    <p:cond delay="0"/>
                                  </p:stCondLst>
                                  <p:childTnLst>
                                    <p:animMotion origin="layout" path="M -1.38889E-7 -1.48148E-6 L -0.27092 0.12577 " pathEditMode="relative" rAng="0" ptsTypes="AA">
                                      <p:cBhvr>
                                        <p:cTn id="102" dur="2000" fill="hold"/>
                                        <p:tgtEl>
                                          <p:spTgt spid="2053"/>
                                        </p:tgtEl>
                                        <p:attrNameLst>
                                          <p:attrName>ppt_x</p:attrName>
                                          <p:attrName>ppt_y</p:attrName>
                                        </p:attrNameLst>
                                      </p:cBhvr>
                                      <p:rCtr x="-13550" y="6281"/>
                                    </p:animMotion>
                                  </p:childTnLst>
                                </p:cTn>
                              </p:par>
                              <p:par>
                                <p:cTn id="103" presetID="35" presetClass="path" presetSubtype="0" accel="50000" decel="50000" fill="hold" nodeType="withEffect">
                                  <p:stCondLst>
                                    <p:cond delay="0"/>
                                  </p:stCondLst>
                                  <p:childTnLst>
                                    <p:animMotion origin="layout" path="M -3.47222E-6 -3.82716E-6 L -0.17465 0.35926 " pathEditMode="relative" rAng="0" ptsTypes="AA">
                                      <p:cBhvr>
                                        <p:cTn id="104" dur="2000" fill="hold"/>
                                        <p:tgtEl>
                                          <p:spTgt spid="2055"/>
                                        </p:tgtEl>
                                        <p:attrNameLst>
                                          <p:attrName>ppt_x</p:attrName>
                                          <p:attrName>ppt_y</p:attrName>
                                        </p:attrNameLst>
                                      </p:cBhvr>
                                      <p:rCtr x="-8733" y="17963"/>
                                    </p:animMotion>
                                  </p:childTnLst>
                                </p:cTn>
                              </p:par>
                              <p:par>
                                <p:cTn id="105" presetID="42" presetClass="path" presetSubtype="0" accel="50000" decel="50000" fill="hold" nodeType="withEffect">
                                  <p:stCondLst>
                                    <p:cond delay="0"/>
                                  </p:stCondLst>
                                  <p:childTnLst>
                                    <p:animMotion origin="layout" path="M 4.58333E-6 3.95062E-6 L -0.00504 0.39259 " pathEditMode="relative" rAng="0" ptsTypes="AA">
                                      <p:cBhvr>
                                        <p:cTn id="106" dur="2000" fill="hold"/>
                                        <p:tgtEl>
                                          <p:spTgt spid="2057"/>
                                        </p:tgtEl>
                                        <p:attrNameLst>
                                          <p:attrName>ppt_x</p:attrName>
                                          <p:attrName>ppt_y</p:attrName>
                                        </p:attrNameLst>
                                      </p:cBhvr>
                                      <p:rCtr x="-252" y="19630"/>
                                    </p:animMotion>
                                  </p:childTnLst>
                                </p:cTn>
                              </p:par>
                            </p:childTnLst>
                          </p:cTn>
                        </p:par>
                        <p:par>
                          <p:cTn id="107" fill="hold">
                            <p:stCondLst>
                              <p:cond delay="2000"/>
                            </p:stCondLst>
                            <p:childTnLst>
                              <p:par>
                                <p:cTn id="108" presetID="1" presetClass="exit" presetSubtype="0" fill="hold" nodeType="afterEffect">
                                  <p:stCondLst>
                                    <p:cond delay="0"/>
                                  </p:stCondLst>
                                  <p:childTnLst>
                                    <p:set>
                                      <p:cBhvr>
                                        <p:cTn id="109" dur="1" fill="hold">
                                          <p:stCondLst>
                                            <p:cond delay="0"/>
                                          </p:stCondLst>
                                        </p:cTn>
                                        <p:tgtEl>
                                          <p:spTgt spid="50"/>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51"/>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52"/>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048"/>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2049"/>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2050"/>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051"/>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2052"/>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205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2055"/>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0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17808" y="1350525"/>
            <a:ext cx="4685009" cy="405724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7" name="Group 16">
            <a:extLst>
              <a:ext uri="{FF2B5EF4-FFF2-40B4-BE49-F238E27FC236}">
                <a16:creationId xmlns:a16="http://schemas.microsoft.com/office/drawing/2014/main" id="{4E762C4D-7E16-BD0E-1889-578E19FF164F}"/>
              </a:ext>
            </a:extLst>
          </p:cNvPr>
          <p:cNvGrpSpPr/>
          <p:nvPr/>
        </p:nvGrpSpPr>
        <p:grpSpPr>
          <a:xfrm>
            <a:off x="4419601" y="2194969"/>
            <a:ext cx="2681422" cy="2301536"/>
            <a:chOff x="11430000" y="7025196"/>
            <a:chExt cx="4022133" cy="3452304"/>
          </a:xfrm>
        </p:grpSpPr>
        <p:sp>
          <p:nvSpPr>
            <p:cNvPr id="124" name="Hexagon 123">
              <a:extLst>
                <a:ext uri="{FF2B5EF4-FFF2-40B4-BE49-F238E27FC236}">
                  <a16:creationId xmlns:a16="http://schemas.microsoft.com/office/drawing/2014/main" id="{CAC19B90-7C9D-2EC4-5BDA-CDE8990A2DC8}"/>
                </a:ext>
              </a:extLst>
            </p:cNvPr>
            <p:cNvSpPr/>
            <p:nvPr/>
          </p:nvSpPr>
          <p:spPr>
            <a:xfrm>
              <a:off x="11430000" y="7025196"/>
              <a:ext cx="4022133" cy="3452304"/>
            </a:xfrm>
            <a:prstGeom prst="hexagon">
              <a:avLst/>
            </a:prstGeom>
            <a:solidFill>
              <a:srgbClr val="00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25" name="Hexagon 124">
              <a:extLst>
                <a:ext uri="{FF2B5EF4-FFF2-40B4-BE49-F238E27FC236}">
                  <a16:creationId xmlns:a16="http://schemas.microsoft.com/office/drawing/2014/main" id="{4E433B0D-4192-AB0F-B6B1-AE419BC5840D}"/>
                </a:ext>
              </a:extLst>
            </p:cNvPr>
            <p:cNvSpPr/>
            <p:nvPr/>
          </p:nvSpPr>
          <p:spPr>
            <a:xfrm>
              <a:off x="11728442" y="7280322"/>
              <a:ext cx="3447278" cy="2958891"/>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26" name="Hexagon 125">
              <a:extLst>
                <a:ext uri="{FF2B5EF4-FFF2-40B4-BE49-F238E27FC236}">
                  <a16:creationId xmlns:a16="http://schemas.microsoft.com/office/drawing/2014/main" id="{A75F61AF-9887-FBE4-D94D-3D5B220C8BB6}"/>
                </a:ext>
              </a:extLst>
            </p:cNvPr>
            <p:cNvSpPr/>
            <p:nvPr/>
          </p:nvSpPr>
          <p:spPr>
            <a:xfrm>
              <a:off x="11853010" y="7400211"/>
              <a:ext cx="3106086" cy="2666034"/>
            </a:xfrm>
            <a:prstGeom prst="hexagon">
              <a:avLst/>
            </a:prstGeom>
            <a:blipFill dpi="0" rotWithShape="1">
              <a:blip r:embed="rId2"/>
              <a:srcRect/>
              <a:stretch>
                <a:fillRect l="14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grpSp>
      <p:sp>
        <p:nvSpPr>
          <p:cNvPr id="59" name="Rectangle 58"/>
          <p:cNvSpPr/>
          <p:nvPr/>
        </p:nvSpPr>
        <p:spPr>
          <a:xfrm>
            <a:off x="922426" y="719435"/>
            <a:ext cx="441146" cy="461665"/>
          </a:xfrm>
          <a:prstGeom prst="rect">
            <a:avLst/>
          </a:prstGeom>
          <a:noFill/>
        </p:spPr>
        <p:txBody>
          <a:bodyPr wrap="none" lIns="91440" tIns="45720" rIns="91440" bIns="45720">
            <a:spAutoFit/>
          </a:bodyPr>
          <a:lstStyle/>
          <a:p>
            <a:pPr algn="ct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0" name="Oval 59">
            <a:extLst>
              <a:ext uri="{FF2B5EF4-FFF2-40B4-BE49-F238E27FC236}">
                <a16:creationId xmlns:a16="http://schemas.microsoft.com/office/drawing/2014/main" id="{98E3FD57-2595-3B09-A2B1-E03A7773A267}"/>
              </a:ext>
            </a:extLst>
          </p:cNvPr>
          <p:cNvSpPr/>
          <p:nvPr/>
        </p:nvSpPr>
        <p:spPr>
          <a:xfrm>
            <a:off x="5064313" y="335230"/>
            <a:ext cx="1736713" cy="1303197"/>
          </a:xfrm>
          <a:prstGeom prst="ellipse">
            <a:avLst/>
          </a:prstGeom>
          <a:solidFill>
            <a:srgbClr val="273C1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800" dirty="0">
                <a:latin typeface="Biome" panose="020B0502040204020203" pitchFamily="34" charset="0"/>
                <a:cs typeface="Biome" panose="020B0502040204020203" pitchFamily="34" charset="0"/>
              </a:rPr>
              <a:t>1</a:t>
            </a:r>
            <a:endParaRPr lang="en-US" sz="4800" dirty="0">
              <a:latin typeface="Biome" panose="020B0502040204020203" pitchFamily="34" charset="0"/>
              <a:cs typeface="Biome" panose="020B0502040204020203" pitchFamily="34" charset="0"/>
            </a:endParaRPr>
          </a:p>
        </p:txBody>
      </p:sp>
      <p:sp>
        <p:nvSpPr>
          <p:cNvPr id="61" name="Oval 60">
            <a:extLst>
              <a:ext uri="{FF2B5EF4-FFF2-40B4-BE49-F238E27FC236}">
                <a16:creationId xmlns:a16="http://schemas.microsoft.com/office/drawing/2014/main" id="{DB36A507-0186-0E66-BD74-A70474EB2155}"/>
              </a:ext>
            </a:extLst>
          </p:cNvPr>
          <p:cNvSpPr/>
          <p:nvPr/>
        </p:nvSpPr>
        <p:spPr>
          <a:xfrm>
            <a:off x="5119222" y="1898089"/>
            <a:ext cx="1736713" cy="130319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800" dirty="0">
                <a:latin typeface="Biome" panose="020B0503030204020804" pitchFamily="34" charset="0"/>
                <a:cs typeface="Biome" panose="020B0503030204020804" pitchFamily="34" charset="0"/>
              </a:rPr>
              <a:t>2</a:t>
            </a:r>
            <a:endParaRPr lang="en-US" sz="4800" dirty="0">
              <a:latin typeface="Biome" panose="020B0503030204020804" pitchFamily="34" charset="0"/>
              <a:cs typeface="Biome" panose="020B0503030204020804" pitchFamily="34" charset="0"/>
            </a:endParaRPr>
          </a:p>
        </p:txBody>
      </p:sp>
      <p:sp>
        <p:nvSpPr>
          <p:cNvPr id="62" name="Oval 61">
            <a:extLst>
              <a:ext uri="{FF2B5EF4-FFF2-40B4-BE49-F238E27FC236}">
                <a16:creationId xmlns:a16="http://schemas.microsoft.com/office/drawing/2014/main" id="{272E50D5-DA2D-2E11-D0D3-956B70FE0971}"/>
              </a:ext>
            </a:extLst>
          </p:cNvPr>
          <p:cNvSpPr/>
          <p:nvPr/>
        </p:nvSpPr>
        <p:spPr>
          <a:xfrm>
            <a:off x="5226354" y="3460948"/>
            <a:ext cx="1736713" cy="1303197"/>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800" dirty="0">
                <a:latin typeface="Biome" panose="020B0503030204020804" pitchFamily="34" charset="0"/>
                <a:cs typeface="Biome" panose="020B0503030204020804" pitchFamily="34" charset="0"/>
              </a:rPr>
              <a:t>3</a:t>
            </a:r>
            <a:endParaRPr lang="en-US" sz="4800" dirty="0">
              <a:latin typeface="Biome" panose="020B0503030204020804" pitchFamily="34" charset="0"/>
              <a:cs typeface="Biome" panose="020B0503030204020804" pitchFamily="34" charset="0"/>
            </a:endParaRPr>
          </a:p>
        </p:txBody>
      </p:sp>
      <p:sp>
        <p:nvSpPr>
          <p:cNvPr id="63" name="Arrow: Chevron 9">
            <a:extLst>
              <a:ext uri="{FF2B5EF4-FFF2-40B4-BE49-F238E27FC236}">
                <a16:creationId xmlns:a16="http://schemas.microsoft.com/office/drawing/2014/main" id="{209002C8-B603-43FC-3A40-83CB697E2669}"/>
              </a:ext>
            </a:extLst>
          </p:cNvPr>
          <p:cNvSpPr/>
          <p:nvPr/>
        </p:nvSpPr>
        <p:spPr>
          <a:xfrm>
            <a:off x="5950700" y="335230"/>
            <a:ext cx="5439632" cy="1303197"/>
          </a:xfrm>
          <a:prstGeom prst="chevron">
            <a:avLst/>
          </a:prstGeom>
          <a:solidFill>
            <a:srgbClr val="273C10"/>
          </a:solidFill>
          <a:ln>
            <a:solidFill>
              <a:srgbClr val="062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smtClean="0">
                <a:solidFill>
                  <a:schemeClr val="bg1"/>
                </a:solidFill>
                <a:latin typeface="Biome" panose="020B0503030204020804" pitchFamily="34" charset="0"/>
                <a:cs typeface="Biome" panose="020B0503030204020804" pitchFamily="34" charset="0"/>
              </a:rPr>
              <a:t>Tăng năng suất lao động</a:t>
            </a:r>
            <a:endParaRPr lang="en-US" sz="3200" dirty="0">
              <a:solidFill>
                <a:schemeClr val="bg1"/>
              </a:solidFill>
              <a:latin typeface="Biome" panose="020B0503030204020804" pitchFamily="34" charset="0"/>
              <a:cs typeface="Biome" panose="020B0503030204020804" pitchFamily="34" charset="0"/>
            </a:endParaRPr>
          </a:p>
        </p:txBody>
      </p:sp>
      <p:sp>
        <p:nvSpPr>
          <p:cNvPr id="64" name="Arrow: Chevron 10">
            <a:extLst>
              <a:ext uri="{FF2B5EF4-FFF2-40B4-BE49-F238E27FC236}">
                <a16:creationId xmlns:a16="http://schemas.microsoft.com/office/drawing/2014/main" id="{A22A516B-81CC-B210-4D2F-999547309A26}"/>
              </a:ext>
            </a:extLst>
          </p:cNvPr>
          <p:cNvSpPr/>
          <p:nvPr/>
        </p:nvSpPr>
        <p:spPr>
          <a:xfrm>
            <a:off x="6060203" y="1898089"/>
            <a:ext cx="5386233" cy="1303197"/>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smtClean="0">
                <a:solidFill>
                  <a:schemeClr val="bg1"/>
                </a:solidFill>
                <a:latin typeface="Biome" panose="020B0503030204020804" pitchFamily="34" charset="0"/>
                <a:cs typeface="Biome" panose="020B0503030204020804" pitchFamily="34" charset="0"/>
              </a:rPr>
              <a:t>Giảm chi phí nhân công  </a:t>
            </a:r>
            <a:endParaRPr lang="en-US" sz="3200" dirty="0">
              <a:solidFill>
                <a:schemeClr val="bg1"/>
              </a:solidFill>
              <a:latin typeface="Biome" panose="020B0503030204020804" pitchFamily="34" charset="0"/>
              <a:cs typeface="Biome" panose="020B0503030204020804" pitchFamily="34" charset="0"/>
            </a:endParaRPr>
          </a:p>
        </p:txBody>
      </p:sp>
      <p:sp>
        <p:nvSpPr>
          <p:cNvPr id="71" name="Arrow: Chevron 11">
            <a:extLst>
              <a:ext uri="{FF2B5EF4-FFF2-40B4-BE49-F238E27FC236}">
                <a16:creationId xmlns:a16="http://schemas.microsoft.com/office/drawing/2014/main" id="{04F9377A-3C2D-3C8A-F4B7-0182B1138752}"/>
              </a:ext>
            </a:extLst>
          </p:cNvPr>
          <p:cNvSpPr/>
          <p:nvPr/>
        </p:nvSpPr>
        <p:spPr>
          <a:xfrm>
            <a:off x="6167336" y="3460948"/>
            <a:ext cx="5386232" cy="1303197"/>
          </a:xfrm>
          <a:prstGeom prst="chevron">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smtClean="0">
                <a:solidFill>
                  <a:schemeClr val="bg1"/>
                </a:solidFill>
                <a:latin typeface="Biome" panose="020B0503030204020804" pitchFamily="34" charset="0"/>
                <a:cs typeface="Biome" panose="020B0503030204020804" pitchFamily="34" charset="0"/>
              </a:rPr>
              <a:t>Giảm tai nạn lao động </a:t>
            </a:r>
            <a:endParaRPr lang="en-US" sz="3200" dirty="0">
              <a:solidFill>
                <a:schemeClr val="bg1"/>
              </a:solidFill>
              <a:latin typeface="Biome" panose="020B0503030204020804" pitchFamily="34" charset="0"/>
              <a:cs typeface="Biome" panose="020B0503030204020804" pitchFamily="34" charset="0"/>
            </a:endParaRPr>
          </a:p>
        </p:txBody>
      </p:sp>
      <p:sp>
        <p:nvSpPr>
          <p:cNvPr id="72" name="Oval 71">
            <a:extLst>
              <a:ext uri="{FF2B5EF4-FFF2-40B4-BE49-F238E27FC236}">
                <a16:creationId xmlns:a16="http://schemas.microsoft.com/office/drawing/2014/main" id="{272E50D5-DA2D-2E11-D0D3-956B70FE0971}"/>
              </a:ext>
            </a:extLst>
          </p:cNvPr>
          <p:cNvSpPr/>
          <p:nvPr/>
        </p:nvSpPr>
        <p:spPr>
          <a:xfrm>
            <a:off x="5226354" y="5069527"/>
            <a:ext cx="1736713" cy="1303197"/>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vi-VN" sz="4800" dirty="0">
                <a:latin typeface="Biome" panose="020B0503030204020804" pitchFamily="34" charset="0"/>
                <a:cs typeface="Biome" panose="020B0503030204020804" pitchFamily="34" charset="0"/>
              </a:rPr>
              <a:t>4</a:t>
            </a:r>
            <a:endParaRPr lang="en-US" sz="4800" dirty="0">
              <a:latin typeface="Biome" panose="020B0503030204020804" pitchFamily="34" charset="0"/>
              <a:cs typeface="Biome" panose="020B0503030204020804" pitchFamily="34" charset="0"/>
            </a:endParaRPr>
          </a:p>
        </p:txBody>
      </p:sp>
      <p:sp>
        <p:nvSpPr>
          <p:cNvPr id="73" name="Arrow: Chevron 11">
            <a:extLst>
              <a:ext uri="{FF2B5EF4-FFF2-40B4-BE49-F238E27FC236}">
                <a16:creationId xmlns:a16="http://schemas.microsoft.com/office/drawing/2014/main" id="{04F9377A-3C2D-3C8A-F4B7-0182B1138752}"/>
              </a:ext>
            </a:extLst>
          </p:cNvPr>
          <p:cNvSpPr/>
          <p:nvPr/>
        </p:nvSpPr>
        <p:spPr>
          <a:xfrm>
            <a:off x="6167336" y="5069527"/>
            <a:ext cx="5386232" cy="1303197"/>
          </a:xfrm>
          <a:prstGeom prst="chevron">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vi-VN" sz="3200" dirty="0" smtClean="0">
                <a:solidFill>
                  <a:schemeClr val="bg1"/>
                </a:solidFill>
                <a:latin typeface="Biome" panose="020B0503030204020804" pitchFamily="34" charset="0"/>
                <a:cs typeface="Biome" panose="020B0503030204020804" pitchFamily="34" charset="0"/>
              </a:rPr>
              <a:t>Nhu cầu thị trường cao</a:t>
            </a:r>
            <a:endParaRPr lang="en-US" sz="3200" dirty="0">
              <a:solidFill>
                <a:schemeClr val="bg1"/>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394110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16667E-6 -1.48148E-6 L -0.30365 -0.00116 " pathEditMode="relative" rAng="0" ptsTypes="AA">
                                      <p:cBhvr>
                                        <p:cTn id="11" dur="2000" fill="hold"/>
                                        <p:tgtEl>
                                          <p:spTgt spid="17"/>
                                        </p:tgtEl>
                                        <p:attrNameLst>
                                          <p:attrName>ppt_x</p:attrName>
                                          <p:attrName>ppt_y</p:attrName>
                                        </p:attrNameLst>
                                      </p:cBhvr>
                                      <p:rCtr x="-15182" y="-69"/>
                                    </p:animMotion>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1+#ppt_w/2"/>
                                          </p:val>
                                        </p:tav>
                                        <p:tav tm="100000">
                                          <p:val>
                                            <p:strVal val="#ppt_x"/>
                                          </p:val>
                                        </p:tav>
                                      </p:tavLst>
                                    </p:anim>
                                    <p:anim calcmode="lin" valueType="num">
                                      <p:cBhvr additive="base">
                                        <p:cTn id="17" dur="500" fill="hold"/>
                                        <p:tgtEl>
                                          <p:spTgt spid="60"/>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additive="base">
                                        <p:cTn id="20" dur="500" fill="hold"/>
                                        <p:tgtEl>
                                          <p:spTgt spid="63"/>
                                        </p:tgtEl>
                                        <p:attrNameLst>
                                          <p:attrName>ppt_x</p:attrName>
                                        </p:attrNameLst>
                                      </p:cBhvr>
                                      <p:tavLst>
                                        <p:tav tm="0">
                                          <p:val>
                                            <p:strVal val="1+#ppt_w/2"/>
                                          </p:val>
                                        </p:tav>
                                        <p:tav tm="100000">
                                          <p:val>
                                            <p:strVal val="#ppt_x"/>
                                          </p:val>
                                        </p:tav>
                                      </p:tavLst>
                                    </p:anim>
                                    <p:anim calcmode="lin" valueType="num">
                                      <p:cBhvr additive="base">
                                        <p:cTn id="21"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additive="base">
                                        <p:cTn id="26" dur="500" fill="hold"/>
                                        <p:tgtEl>
                                          <p:spTgt spid="61"/>
                                        </p:tgtEl>
                                        <p:attrNameLst>
                                          <p:attrName>ppt_x</p:attrName>
                                        </p:attrNameLst>
                                      </p:cBhvr>
                                      <p:tavLst>
                                        <p:tav tm="0">
                                          <p:val>
                                            <p:strVal val="1+#ppt_w/2"/>
                                          </p:val>
                                        </p:tav>
                                        <p:tav tm="100000">
                                          <p:val>
                                            <p:strVal val="#ppt_x"/>
                                          </p:val>
                                        </p:tav>
                                      </p:tavLst>
                                    </p:anim>
                                    <p:anim calcmode="lin" valueType="num">
                                      <p:cBhvr additive="base">
                                        <p:cTn id="27" dur="500" fill="hold"/>
                                        <p:tgtEl>
                                          <p:spTgt spid="61"/>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additive="base">
                                        <p:cTn id="30" dur="500" fill="hold"/>
                                        <p:tgtEl>
                                          <p:spTgt spid="64"/>
                                        </p:tgtEl>
                                        <p:attrNameLst>
                                          <p:attrName>ppt_x</p:attrName>
                                        </p:attrNameLst>
                                      </p:cBhvr>
                                      <p:tavLst>
                                        <p:tav tm="0">
                                          <p:val>
                                            <p:strVal val="1+#ppt_w/2"/>
                                          </p:val>
                                        </p:tav>
                                        <p:tav tm="100000">
                                          <p:val>
                                            <p:strVal val="#ppt_x"/>
                                          </p:val>
                                        </p:tav>
                                      </p:tavLst>
                                    </p:anim>
                                    <p:anim calcmode="lin" valueType="num">
                                      <p:cBhvr additive="base">
                                        <p:cTn id="31"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62"/>
                                        </p:tgtEl>
                                        <p:attrNameLst>
                                          <p:attrName>style.visibility</p:attrName>
                                        </p:attrNameLst>
                                      </p:cBhvr>
                                      <p:to>
                                        <p:strVal val="visible"/>
                                      </p:to>
                                    </p:set>
                                    <p:anim calcmode="lin" valueType="num">
                                      <p:cBhvr additive="base">
                                        <p:cTn id="36" dur="500" fill="hold"/>
                                        <p:tgtEl>
                                          <p:spTgt spid="62"/>
                                        </p:tgtEl>
                                        <p:attrNameLst>
                                          <p:attrName>ppt_x</p:attrName>
                                        </p:attrNameLst>
                                      </p:cBhvr>
                                      <p:tavLst>
                                        <p:tav tm="0">
                                          <p:val>
                                            <p:strVal val="1+#ppt_w/2"/>
                                          </p:val>
                                        </p:tav>
                                        <p:tav tm="100000">
                                          <p:val>
                                            <p:strVal val="#ppt_x"/>
                                          </p:val>
                                        </p:tav>
                                      </p:tavLst>
                                    </p:anim>
                                    <p:anim calcmode="lin" valueType="num">
                                      <p:cBhvr additive="base">
                                        <p:cTn id="37" dur="500" fill="hold"/>
                                        <p:tgtEl>
                                          <p:spTgt spid="62"/>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500" fill="hold"/>
                                        <p:tgtEl>
                                          <p:spTgt spid="71"/>
                                        </p:tgtEl>
                                        <p:attrNameLst>
                                          <p:attrName>ppt_x</p:attrName>
                                        </p:attrNameLst>
                                      </p:cBhvr>
                                      <p:tavLst>
                                        <p:tav tm="0">
                                          <p:val>
                                            <p:strVal val="1+#ppt_w/2"/>
                                          </p:val>
                                        </p:tav>
                                        <p:tav tm="100000">
                                          <p:val>
                                            <p:strVal val="#ppt_x"/>
                                          </p:val>
                                        </p:tav>
                                      </p:tavLst>
                                    </p:anim>
                                    <p:anim calcmode="lin" valueType="num">
                                      <p:cBhvr additive="base">
                                        <p:cTn id="41"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 calcmode="lin" valueType="num">
                                      <p:cBhvr additive="base">
                                        <p:cTn id="46" dur="500" fill="hold"/>
                                        <p:tgtEl>
                                          <p:spTgt spid="72"/>
                                        </p:tgtEl>
                                        <p:attrNameLst>
                                          <p:attrName>ppt_x</p:attrName>
                                        </p:attrNameLst>
                                      </p:cBhvr>
                                      <p:tavLst>
                                        <p:tav tm="0">
                                          <p:val>
                                            <p:strVal val="1+#ppt_w/2"/>
                                          </p:val>
                                        </p:tav>
                                        <p:tav tm="100000">
                                          <p:val>
                                            <p:strVal val="#ppt_x"/>
                                          </p:val>
                                        </p:tav>
                                      </p:tavLst>
                                    </p:anim>
                                    <p:anim calcmode="lin" valueType="num">
                                      <p:cBhvr additive="base">
                                        <p:cTn id="47" dur="500" fill="hold"/>
                                        <p:tgtEl>
                                          <p:spTgt spid="72"/>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73"/>
                                        </p:tgtEl>
                                        <p:attrNameLst>
                                          <p:attrName>style.visibility</p:attrName>
                                        </p:attrNameLst>
                                      </p:cBhvr>
                                      <p:to>
                                        <p:strVal val="visible"/>
                                      </p:to>
                                    </p:set>
                                    <p:anim calcmode="lin" valueType="num">
                                      <p:cBhvr additive="base">
                                        <p:cTn id="50" dur="500" fill="hold"/>
                                        <p:tgtEl>
                                          <p:spTgt spid="73"/>
                                        </p:tgtEl>
                                        <p:attrNameLst>
                                          <p:attrName>ppt_x</p:attrName>
                                        </p:attrNameLst>
                                      </p:cBhvr>
                                      <p:tavLst>
                                        <p:tav tm="0">
                                          <p:val>
                                            <p:strVal val="1+#ppt_w/2"/>
                                          </p:val>
                                        </p:tav>
                                        <p:tav tm="100000">
                                          <p:val>
                                            <p:strVal val="#ppt_x"/>
                                          </p:val>
                                        </p:tav>
                                      </p:tavLst>
                                    </p:anim>
                                    <p:anim calcmode="lin" valueType="num">
                                      <p:cBhvr additive="base">
                                        <p:cTn id="51"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71" grpId="0" animBg="1"/>
      <p:bldP spid="72" grpId="0" animBg="1"/>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C1F68093-CE67-816A-EA83-84ADDCD9BE55}"/>
              </a:ext>
            </a:extLst>
          </p:cNvPr>
          <p:cNvCxnSpPr>
            <a:cxnSpLocks/>
          </p:cNvCxnSpPr>
          <p:nvPr/>
        </p:nvCxnSpPr>
        <p:spPr>
          <a:xfrm>
            <a:off x="9143734" y="6073782"/>
            <a:ext cx="2133600" cy="0"/>
          </a:xfrm>
          <a:prstGeom prst="line">
            <a:avLst/>
          </a:prstGeom>
          <a:ln w="38100" cap="flat" cmpd="sng" algn="ctr">
            <a:solidFill>
              <a:srgbClr val="00465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376620F8-0674-0A86-8CB1-6A59F3120C0B}"/>
              </a:ext>
            </a:extLst>
          </p:cNvPr>
          <p:cNvCxnSpPr>
            <a:cxnSpLocks/>
          </p:cNvCxnSpPr>
          <p:nvPr/>
        </p:nvCxnSpPr>
        <p:spPr>
          <a:xfrm>
            <a:off x="7010134" y="6073782"/>
            <a:ext cx="2133600" cy="0"/>
          </a:xfrm>
          <a:prstGeom prst="line">
            <a:avLst/>
          </a:prstGeom>
          <a:ln w="38100" cap="flat" cmpd="sng" algn="ctr">
            <a:solidFill>
              <a:srgbClr val="00465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2CA50ECD-4420-2B93-D9AA-B257E8FB3A02}"/>
              </a:ext>
            </a:extLst>
          </p:cNvPr>
          <p:cNvCxnSpPr>
            <a:cxnSpLocks/>
          </p:cNvCxnSpPr>
          <p:nvPr/>
        </p:nvCxnSpPr>
        <p:spPr>
          <a:xfrm>
            <a:off x="5045664" y="6073782"/>
            <a:ext cx="1964470" cy="0"/>
          </a:xfrm>
          <a:prstGeom prst="line">
            <a:avLst/>
          </a:prstGeom>
          <a:ln w="38100" cap="flat" cmpd="sng" algn="ctr">
            <a:solidFill>
              <a:srgbClr val="00465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8CD3558F-8345-2176-0FC9-9A2F81739D9F}"/>
              </a:ext>
            </a:extLst>
          </p:cNvPr>
          <p:cNvCxnSpPr>
            <a:cxnSpLocks/>
          </p:cNvCxnSpPr>
          <p:nvPr/>
        </p:nvCxnSpPr>
        <p:spPr>
          <a:xfrm>
            <a:off x="2946400" y="6052851"/>
            <a:ext cx="2184400" cy="0"/>
          </a:xfrm>
          <a:prstGeom prst="line">
            <a:avLst/>
          </a:prstGeom>
          <a:ln w="38100" cap="flat" cmpd="sng" algn="ctr">
            <a:solidFill>
              <a:srgbClr val="00465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8E5CB014-09B6-61D6-C256-90889B3A532F}"/>
              </a:ext>
            </a:extLst>
          </p:cNvPr>
          <p:cNvCxnSpPr/>
          <p:nvPr/>
        </p:nvCxnSpPr>
        <p:spPr>
          <a:xfrm>
            <a:off x="660400" y="6049314"/>
            <a:ext cx="2286000" cy="0"/>
          </a:xfrm>
          <a:prstGeom prst="line">
            <a:avLst/>
          </a:prstGeom>
          <a:ln w="38100" cap="flat" cmpd="sng" algn="ctr">
            <a:solidFill>
              <a:srgbClr val="00465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TextBox 5"/>
          <p:cNvSpPr txBox="1"/>
          <p:nvPr/>
        </p:nvSpPr>
        <p:spPr>
          <a:xfrm>
            <a:off x="1" y="4562552"/>
            <a:ext cx="1568051" cy="656462"/>
          </a:xfrm>
          <a:prstGeom prst="rect">
            <a:avLst/>
          </a:prstGeom>
        </p:spPr>
        <p:txBody>
          <a:bodyPr wrap="square" lIns="0" tIns="0" rIns="0" bIns="0" rtlCol="0" anchor="t">
            <a:spAutoFit/>
          </a:bodyPr>
          <a:lstStyle/>
          <a:p>
            <a:pPr algn="ctr">
              <a:spcBef>
                <a:spcPct val="0"/>
              </a:spcBef>
            </a:pPr>
            <a:r>
              <a:rPr lang="en-US" sz="2133" dirty="0" err="1">
                <a:solidFill>
                  <a:srgbClr val="000000"/>
                </a:solidFill>
                <a:latin typeface="Arial" panose="020B0604020202020204" pitchFamily="34" charset="0"/>
                <a:cs typeface="Arial" panose="020B0604020202020204" pitchFamily="34" charset="0"/>
              </a:rPr>
              <a:t>Tìm</a:t>
            </a:r>
            <a:r>
              <a:rPr lang="en-US" sz="2133" dirty="0">
                <a:solidFill>
                  <a:srgbClr val="000000"/>
                </a:solidFill>
                <a:latin typeface="Arial" panose="020B0604020202020204" pitchFamily="34" charset="0"/>
                <a:cs typeface="Arial" panose="020B0604020202020204" pitchFamily="34" charset="0"/>
              </a:rPr>
              <a:t> ý </a:t>
            </a:r>
            <a:r>
              <a:rPr lang="en-US" sz="2133" dirty="0" err="1">
                <a:solidFill>
                  <a:srgbClr val="000000"/>
                </a:solidFill>
                <a:latin typeface="Arial" panose="020B0604020202020204" pitchFamily="34" charset="0"/>
                <a:cs typeface="Arial" panose="020B0604020202020204" pitchFamily="34" charset="0"/>
              </a:rPr>
              <a:t>tưởng</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cho</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đề</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tài</a:t>
            </a:r>
            <a:endParaRPr lang="en-US" sz="2133" dirty="0">
              <a:solidFill>
                <a:srgbClr val="000000"/>
              </a:solidFill>
              <a:latin typeface="Arial" panose="020B0604020202020204" pitchFamily="34" charset="0"/>
              <a:cs typeface="Arial" panose="020B0604020202020204" pitchFamily="34" charset="0"/>
            </a:endParaRPr>
          </a:p>
        </p:txBody>
      </p:sp>
      <p:grpSp>
        <p:nvGrpSpPr>
          <p:cNvPr id="17" name="Group 17"/>
          <p:cNvGrpSpPr/>
          <p:nvPr/>
        </p:nvGrpSpPr>
        <p:grpSpPr>
          <a:xfrm>
            <a:off x="508532" y="5942255"/>
            <a:ext cx="253469" cy="219505"/>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31" name="TextBox 4">
            <a:extLst>
              <a:ext uri="{FF2B5EF4-FFF2-40B4-BE49-F238E27FC236}">
                <a16:creationId xmlns:a16="http://schemas.microsoft.com/office/drawing/2014/main" id="{77366DB3-6F40-B50F-0B44-98EA5C2E7DFE}"/>
              </a:ext>
            </a:extLst>
          </p:cNvPr>
          <p:cNvSpPr txBox="1"/>
          <p:nvPr/>
        </p:nvSpPr>
        <p:spPr>
          <a:xfrm>
            <a:off x="49421" y="6382187"/>
            <a:ext cx="1771752" cy="348878"/>
          </a:xfrm>
          <a:prstGeom prst="rect">
            <a:avLst/>
          </a:prstGeom>
        </p:spPr>
        <p:txBody>
          <a:bodyPr wrap="square" lIns="0" tIns="0" rIns="0" bIns="0" rtlCol="0" anchor="t">
            <a:spAutoFit/>
          </a:bodyPr>
          <a:lstStyle/>
          <a:p>
            <a:pPr>
              <a:spcBef>
                <a:spcPct val="0"/>
              </a:spcBef>
            </a:pPr>
            <a:r>
              <a:rPr lang="en-US" sz="2267" dirty="0">
                <a:solidFill>
                  <a:srgbClr val="FF0000"/>
                </a:solidFill>
                <a:latin typeface="Arial" panose="020B0604020202020204" pitchFamily="34" charset="0"/>
                <a:cs typeface="Arial" panose="020B0604020202020204" pitchFamily="34" charset="0"/>
              </a:rPr>
              <a:t>05/09/2022</a:t>
            </a:r>
          </a:p>
        </p:txBody>
      </p:sp>
      <p:sp>
        <p:nvSpPr>
          <p:cNvPr id="106" name="TextBox 5">
            <a:extLst>
              <a:ext uri="{FF2B5EF4-FFF2-40B4-BE49-F238E27FC236}">
                <a16:creationId xmlns:a16="http://schemas.microsoft.com/office/drawing/2014/main" id="{D5E9FA9D-9B3E-3456-E523-13924CAE57EA}"/>
              </a:ext>
            </a:extLst>
          </p:cNvPr>
          <p:cNvSpPr txBox="1"/>
          <p:nvPr/>
        </p:nvSpPr>
        <p:spPr>
          <a:xfrm>
            <a:off x="2235201" y="4561936"/>
            <a:ext cx="1568051" cy="984693"/>
          </a:xfrm>
          <a:prstGeom prst="rect">
            <a:avLst/>
          </a:prstGeom>
        </p:spPr>
        <p:txBody>
          <a:bodyPr wrap="square" lIns="0" tIns="0" rIns="0" bIns="0" rtlCol="0" anchor="t">
            <a:spAutoFit/>
          </a:bodyPr>
          <a:lstStyle/>
          <a:p>
            <a:pPr algn="ctr">
              <a:spcBef>
                <a:spcPct val="0"/>
              </a:spcBef>
            </a:pPr>
            <a:r>
              <a:rPr lang="en-US" sz="2133" dirty="0" err="1">
                <a:solidFill>
                  <a:srgbClr val="000000"/>
                </a:solidFill>
                <a:latin typeface="Arial" panose="020B0604020202020204" pitchFamily="34" charset="0"/>
                <a:cs typeface="Arial" panose="020B0604020202020204" pitchFamily="34" charset="0"/>
              </a:rPr>
              <a:t>Nghiên</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cứu</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thiết</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kế</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kết</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cấu</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cơ</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khí</a:t>
            </a:r>
            <a:endParaRPr lang="en-US" sz="2133" dirty="0">
              <a:solidFill>
                <a:srgbClr val="000000"/>
              </a:solidFill>
              <a:latin typeface="Arial" panose="020B0604020202020204" pitchFamily="34" charset="0"/>
              <a:cs typeface="Arial" panose="020B0604020202020204" pitchFamily="34" charset="0"/>
            </a:endParaRPr>
          </a:p>
        </p:txBody>
      </p:sp>
      <p:grpSp>
        <p:nvGrpSpPr>
          <p:cNvPr id="107" name="Group 17">
            <a:extLst>
              <a:ext uri="{FF2B5EF4-FFF2-40B4-BE49-F238E27FC236}">
                <a16:creationId xmlns:a16="http://schemas.microsoft.com/office/drawing/2014/main" id="{974125B9-B0B0-1D9A-EC1A-2DA32E1F2658}"/>
              </a:ext>
            </a:extLst>
          </p:cNvPr>
          <p:cNvGrpSpPr/>
          <p:nvPr/>
        </p:nvGrpSpPr>
        <p:grpSpPr>
          <a:xfrm>
            <a:off x="2844800" y="5942255"/>
            <a:ext cx="253469" cy="219505"/>
            <a:chOff x="0" y="0"/>
            <a:chExt cx="3619627" cy="3134614"/>
          </a:xfrm>
        </p:grpSpPr>
        <p:sp>
          <p:nvSpPr>
            <p:cNvPr id="108" name="Freeform 18">
              <a:extLst>
                <a:ext uri="{FF2B5EF4-FFF2-40B4-BE49-F238E27FC236}">
                  <a16:creationId xmlns:a16="http://schemas.microsoft.com/office/drawing/2014/main" id="{5B052311-CDD6-E400-260A-5D1FAC9779A2}"/>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09" name="TextBox 4">
            <a:extLst>
              <a:ext uri="{FF2B5EF4-FFF2-40B4-BE49-F238E27FC236}">
                <a16:creationId xmlns:a16="http://schemas.microsoft.com/office/drawing/2014/main" id="{38CA0459-0376-AA45-1B89-8D9A725CCC1C}"/>
              </a:ext>
            </a:extLst>
          </p:cNvPr>
          <p:cNvSpPr txBox="1"/>
          <p:nvPr/>
        </p:nvSpPr>
        <p:spPr>
          <a:xfrm>
            <a:off x="2193465" y="6382187"/>
            <a:ext cx="1771752" cy="348878"/>
          </a:xfrm>
          <a:prstGeom prst="rect">
            <a:avLst/>
          </a:prstGeom>
        </p:spPr>
        <p:txBody>
          <a:bodyPr wrap="square" lIns="0" tIns="0" rIns="0" bIns="0" rtlCol="0" anchor="t">
            <a:spAutoFit/>
          </a:bodyPr>
          <a:lstStyle/>
          <a:p>
            <a:pPr>
              <a:spcBef>
                <a:spcPct val="0"/>
              </a:spcBef>
            </a:pPr>
            <a:r>
              <a:rPr lang="en-US" sz="2267" dirty="0">
                <a:solidFill>
                  <a:srgbClr val="FF0000"/>
                </a:solidFill>
                <a:latin typeface="Arial" panose="020B0604020202020204" pitchFamily="34" charset="0"/>
                <a:cs typeface="Arial" panose="020B0604020202020204" pitchFamily="34" charset="0"/>
              </a:rPr>
              <a:t>19/09/2022</a:t>
            </a:r>
          </a:p>
        </p:txBody>
      </p:sp>
      <p:sp>
        <p:nvSpPr>
          <p:cNvPr id="110" name="TextBox 5">
            <a:extLst>
              <a:ext uri="{FF2B5EF4-FFF2-40B4-BE49-F238E27FC236}">
                <a16:creationId xmlns:a16="http://schemas.microsoft.com/office/drawing/2014/main" id="{CFB7B1D0-B273-E073-CC38-4C51C2AFCC1E}"/>
              </a:ext>
            </a:extLst>
          </p:cNvPr>
          <p:cNvSpPr txBox="1"/>
          <p:nvPr/>
        </p:nvSpPr>
        <p:spPr>
          <a:xfrm>
            <a:off x="4216400" y="4560031"/>
            <a:ext cx="1676400" cy="1312924"/>
          </a:xfrm>
          <a:prstGeom prst="rect">
            <a:avLst/>
          </a:prstGeom>
        </p:spPr>
        <p:txBody>
          <a:bodyPr wrap="square" lIns="0" tIns="0" rIns="0" bIns="0" rtlCol="0" anchor="t">
            <a:spAutoFit/>
          </a:bodyPr>
          <a:lstStyle/>
          <a:p>
            <a:pPr algn="ctr">
              <a:spcBef>
                <a:spcPct val="0"/>
              </a:spcBef>
            </a:pPr>
            <a:r>
              <a:rPr lang="en-US" sz="2133" dirty="0" err="1">
                <a:solidFill>
                  <a:srgbClr val="000000"/>
                </a:solidFill>
                <a:latin typeface="Arial" panose="020B0604020202020204" pitchFamily="34" charset="0"/>
                <a:cs typeface="Arial" panose="020B0604020202020204" pitchFamily="34" charset="0"/>
              </a:rPr>
              <a:t>Thiết</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kế</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hệ</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thống</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điện,bộ</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nguồn</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lắp</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ráp</a:t>
            </a:r>
            <a:r>
              <a:rPr lang="en-US" sz="2133" dirty="0">
                <a:solidFill>
                  <a:srgbClr val="000000"/>
                </a:solidFill>
                <a:latin typeface="Arial" panose="020B0604020202020204" pitchFamily="34" charset="0"/>
                <a:cs typeface="Arial" panose="020B0604020202020204" pitchFamily="34" charset="0"/>
              </a:rPr>
              <a:t> Robot </a:t>
            </a:r>
          </a:p>
        </p:txBody>
      </p:sp>
      <p:grpSp>
        <p:nvGrpSpPr>
          <p:cNvPr id="111" name="Group 17">
            <a:extLst>
              <a:ext uri="{FF2B5EF4-FFF2-40B4-BE49-F238E27FC236}">
                <a16:creationId xmlns:a16="http://schemas.microsoft.com/office/drawing/2014/main" id="{92CE9D38-9E63-F0E2-ADC7-9D33BE0EA86E}"/>
              </a:ext>
            </a:extLst>
          </p:cNvPr>
          <p:cNvGrpSpPr/>
          <p:nvPr/>
        </p:nvGrpSpPr>
        <p:grpSpPr>
          <a:xfrm>
            <a:off x="4927866" y="5966723"/>
            <a:ext cx="253469" cy="219505"/>
            <a:chOff x="0" y="0"/>
            <a:chExt cx="3619627" cy="3134614"/>
          </a:xfrm>
        </p:grpSpPr>
        <p:sp>
          <p:nvSpPr>
            <p:cNvPr id="112" name="Freeform 18">
              <a:extLst>
                <a:ext uri="{FF2B5EF4-FFF2-40B4-BE49-F238E27FC236}">
                  <a16:creationId xmlns:a16="http://schemas.microsoft.com/office/drawing/2014/main" id="{6161E44B-47C6-A8CB-0FA3-B5A313DEC523}"/>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13" name="TextBox 4">
            <a:extLst>
              <a:ext uri="{FF2B5EF4-FFF2-40B4-BE49-F238E27FC236}">
                <a16:creationId xmlns:a16="http://schemas.microsoft.com/office/drawing/2014/main" id="{D2805499-BDA0-A1B2-9EA0-F1E4C4A750CC}"/>
              </a:ext>
            </a:extLst>
          </p:cNvPr>
          <p:cNvSpPr txBox="1"/>
          <p:nvPr/>
        </p:nvSpPr>
        <p:spPr>
          <a:xfrm>
            <a:off x="4273448" y="6382187"/>
            <a:ext cx="1771752" cy="348878"/>
          </a:xfrm>
          <a:prstGeom prst="rect">
            <a:avLst/>
          </a:prstGeom>
        </p:spPr>
        <p:txBody>
          <a:bodyPr wrap="square" lIns="0" tIns="0" rIns="0" bIns="0" rtlCol="0" anchor="t">
            <a:spAutoFit/>
          </a:bodyPr>
          <a:lstStyle/>
          <a:p>
            <a:pPr>
              <a:spcBef>
                <a:spcPct val="0"/>
              </a:spcBef>
            </a:pPr>
            <a:r>
              <a:rPr lang="en-US" sz="2267" dirty="0">
                <a:solidFill>
                  <a:srgbClr val="FF0000"/>
                </a:solidFill>
                <a:latin typeface="Arial" panose="020B0604020202020204" pitchFamily="34" charset="0"/>
                <a:cs typeface="Arial" panose="020B0604020202020204" pitchFamily="34" charset="0"/>
              </a:rPr>
              <a:t>14/11/2022</a:t>
            </a:r>
          </a:p>
        </p:txBody>
      </p:sp>
      <p:sp>
        <p:nvSpPr>
          <p:cNvPr id="114" name="TextBox 5">
            <a:extLst>
              <a:ext uri="{FF2B5EF4-FFF2-40B4-BE49-F238E27FC236}">
                <a16:creationId xmlns:a16="http://schemas.microsoft.com/office/drawing/2014/main" id="{E065311D-B64B-390E-5249-0A56FF6BFD87}"/>
              </a:ext>
            </a:extLst>
          </p:cNvPr>
          <p:cNvSpPr txBox="1"/>
          <p:nvPr/>
        </p:nvSpPr>
        <p:spPr>
          <a:xfrm>
            <a:off x="6336628" y="4587020"/>
            <a:ext cx="1404061" cy="984693"/>
          </a:xfrm>
          <a:prstGeom prst="rect">
            <a:avLst/>
          </a:prstGeom>
        </p:spPr>
        <p:txBody>
          <a:bodyPr wrap="square" lIns="0" tIns="0" rIns="0" bIns="0" rtlCol="0" anchor="t">
            <a:spAutoFit/>
          </a:bodyPr>
          <a:lstStyle/>
          <a:p>
            <a:pPr algn="ctr">
              <a:spcBef>
                <a:spcPct val="0"/>
              </a:spcBef>
            </a:pPr>
            <a:r>
              <a:rPr lang="en-US" sz="2133" dirty="0" err="1">
                <a:solidFill>
                  <a:srgbClr val="000000"/>
                </a:solidFill>
                <a:latin typeface="Arial" panose="020B0604020202020204" pitchFamily="34" charset="0"/>
                <a:cs typeface="Arial" panose="020B0604020202020204" pitchFamily="34" charset="0"/>
              </a:rPr>
              <a:t>Đi</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dây</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điện</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và</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hoàn</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thiện</a:t>
            </a:r>
            <a:r>
              <a:rPr lang="en-US" sz="2133" dirty="0">
                <a:solidFill>
                  <a:srgbClr val="000000"/>
                </a:solidFill>
                <a:latin typeface="Arial" panose="020B0604020202020204" pitchFamily="34" charset="0"/>
                <a:cs typeface="Arial" panose="020B0604020202020204" pitchFamily="34" charset="0"/>
              </a:rPr>
              <a:t> Robot</a:t>
            </a:r>
          </a:p>
        </p:txBody>
      </p:sp>
      <p:grpSp>
        <p:nvGrpSpPr>
          <p:cNvPr id="115" name="Group 17">
            <a:extLst>
              <a:ext uri="{FF2B5EF4-FFF2-40B4-BE49-F238E27FC236}">
                <a16:creationId xmlns:a16="http://schemas.microsoft.com/office/drawing/2014/main" id="{807F2E7C-CC5A-0202-A8F0-5A9504035DA0}"/>
              </a:ext>
            </a:extLst>
          </p:cNvPr>
          <p:cNvGrpSpPr/>
          <p:nvPr/>
        </p:nvGrpSpPr>
        <p:grpSpPr>
          <a:xfrm>
            <a:off x="6858266" y="5966723"/>
            <a:ext cx="253469" cy="219505"/>
            <a:chOff x="0" y="0"/>
            <a:chExt cx="3619627" cy="3134614"/>
          </a:xfrm>
        </p:grpSpPr>
        <p:sp>
          <p:nvSpPr>
            <p:cNvPr id="116" name="Freeform 18">
              <a:extLst>
                <a:ext uri="{FF2B5EF4-FFF2-40B4-BE49-F238E27FC236}">
                  <a16:creationId xmlns:a16="http://schemas.microsoft.com/office/drawing/2014/main" id="{D8D95E90-D8EA-B75B-DD63-C4D55063AE36}"/>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17" name="TextBox 4">
            <a:extLst>
              <a:ext uri="{FF2B5EF4-FFF2-40B4-BE49-F238E27FC236}">
                <a16:creationId xmlns:a16="http://schemas.microsoft.com/office/drawing/2014/main" id="{0FEB532E-BE03-9E14-5D6D-2DC79DC3F60E}"/>
              </a:ext>
            </a:extLst>
          </p:cNvPr>
          <p:cNvSpPr txBox="1"/>
          <p:nvPr/>
        </p:nvSpPr>
        <p:spPr>
          <a:xfrm>
            <a:off x="6203848" y="6382187"/>
            <a:ext cx="1771752" cy="348878"/>
          </a:xfrm>
          <a:prstGeom prst="rect">
            <a:avLst/>
          </a:prstGeom>
        </p:spPr>
        <p:txBody>
          <a:bodyPr wrap="square" lIns="0" tIns="0" rIns="0" bIns="0" rtlCol="0" anchor="t">
            <a:spAutoFit/>
          </a:bodyPr>
          <a:lstStyle/>
          <a:p>
            <a:pPr>
              <a:spcBef>
                <a:spcPct val="0"/>
              </a:spcBef>
            </a:pPr>
            <a:r>
              <a:rPr lang="en-US" sz="2267" dirty="0">
                <a:solidFill>
                  <a:srgbClr val="FF0000"/>
                </a:solidFill>
                <a:latin typeface="Arial" panose="020B0604020202020204" pitchFamily="34" charset="0"/>
                <a:cs typeface="Arial" panose="020B0604020202020204" pitchFamily="34" charset="0"/>
              </a:rPr>
              <a:t>07/02/2023</a:t>
            </a:r>
          </a:p>
        </p:txBody>
      </p:sp>
      <p:sp>
        <p:nvSpPr>
          <p:cNvPr id="118" name="TextBox 5">
            <a:extLst>
              <a:ext uri="{FF2B5EF4-FFF2-40B4-BE49-F238E27FC236}">
                <a16:creationId xmlns:a16="http://schemas.microsoft.com/office/drawing/2014/main" id="{7A0B8185-2299-BF67-74F5-A6D0BA479674}"/>
              </a:ext>
            </a:extLst>
          </p:cNvPr>
          <p:cNvSpPr txBox="1"/>
          <p:nvPr/>
        </p:nvSpPr>
        <p:spPr>
          <a:xfrm>
            <a:off x="8474825" y="4587020"/>
            <a:ext cx="1430909" cy="1312924"/>
          </a:xfrm>
          <a:prstGeom prst="rect">
            <a:avLst/>
          </a:prstGeom>
        </p:spPr>
        <p:txBody>
          <a:bodyPr wrap="square" lIns="0" tIns="0" rIns="0" bIns="0" rtlCol="0" anchor="t">
            <a:spAutoFit/>
          </a:bodyPr>
          <a:lstStyle/>
          <a:p>
            <a:pPr algn="ctr">
              <a:spcBef>
                <a:spcPct val="0"/>
              </a:spcBef>
            </a:pPr>
            <a:r>
              <a:rPr lang="en-US" sz="2133" dirty="0" err="1">
                <a:solidFill>
                  <a:srgbClr val="000000"/>
                </a:solidFill>
                <a:latin typeface="Arial" panose="020B0604020202020204" pitchFamily="34" charset="0"/>
                <a:cs typeface="Arial" panose="020B0604020202020204" pitchFamily="34" charset="0"/>
              </a:rPr>
              <a:t>Nghiên</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cứu</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thuật</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toán</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viết</a:t>
            </a:r>
            <a:r>
              <a:rPr lang="en-US" sz="2133" dirty="0">
                <a:solidFill>
                  <a:srgbClr val="000000"/>
                </a:solidFill>
                <a:latin typeface="Arial" panose="020B0604020202020204" pitchFamily="34" charset="0"/>
                <a:cs typeface="Arial" panose="020B0604020202020204" pitchFamily="34" charset="0"/>
              </a:rPr>
              <a:t> code, test Robot </a:t>
            </a:r>
          </a:p>
        </p:txBody>
      </p:sp>
      <p:grpSp>
        <p:nvGrpSpPr>
          <p:cNvPr id="119" name="Group 17">
            <a:extLst>
              <a:ext uri="{FF2B5EF4-FFF2-40B4-BE49-F238E27FC236}">
                <a16:creationId xmlns:a16="http://schemas.microsoft.com/office/drawing/2014/main" id="{8D74A8EC-5AA6-C7AA-7831-91DE5C57AA10}"/>
              </a:ext>
            </a:extLst>
          </p:cNvPr>
          <p:cNvGrpSpPr/>
          <p:nvPr/>
        </p:nvGrpSpPr>
        <p:grpSpPr>
          <a:xfrm>
            <a:off x="8991866" y="5966723"/>
            <a:ext cx="253469" cy="219505"/>
            <a:chOff x="0" y="0"/>
            <a:chExt cx="3619627" cy="3134614"/>
          </a:xfrm>
        </p:grpSpPr>
        <p:sp>
          <p:nvSpPr>
            <p:cNvPr id="120" name="Freeform 18">
              <a:extLst>
                <a:ext uri="{FF2B5EF4-FFF2-40B4-BE49-F238E27FC236}">
                  <a16:creationId xmlns:a16="http://schemas.microsoft.com/office/drawing/2014/main" id="{5E385EA4-6DB1-C4FA-37F9-E30E27E05263}"/>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21" name="TextBox 4">
            <a:extLst>
              <a:ext uri="{FF2B5EF4-FFF2-40B4-BE49-F238E27FC236}">
                <a16:creationId xmlns:a16="http://schemas.microsoft.com/office/drawing/2014/main" id="{4D98F3E0-5572-03F6-10DB-9055AFA563F2}"/>
              </a:ext>
            </a:extLst>
          </p:cNvPr>
          <p:cNvSpPr txBox="1"/>
          <p:nvPr/>
        </p:nvSpPr>
        <p:spPr>
          <a:xfrm>
            <a:off x="8293567" y="6382187"/>
            <a:ext cx="1771752" cy="348878"/>
          </a:xfrm>
          <a:prstGeom prst="rect">
            <a:avLst/>
          </a:prstGeom>
        </p:spPr>
        <p:txBody>
          <a:bodyPr wrap="square" lIns="0" tIns="0" rIns="0" bIns="0" rtlCol="0" anchor="t">
            <a:spAutoFit/>
          </a:bodyPr>
          <a:lstStyle/>
          <a:p>
            <a:pPr>
              <a:spcBef>
                <a:spcPct val="0"/>
              </a:spcBef>
            </a:pPr>
            <a:r>
              <a:rPr lang="en-US" sz="2267" dirty="0">
                <a:solidFill>
                  <a:srgbClr val="FF0000"/>
                </a:solidFill>
                <a:latin typeface="Arial" panose="020B0604020202020204" pitchFamily="34" charset="0"/>
                <a:cs typeface="Arial" panose="020B0604020202020204" pitchFamily="34" charset="0"/>
              </a:rPr>
              <a:t>19/03/2023</a:t>
            </a:r>
          </a:p>
        </p:txBody>
      </p:sp>
      <p:sp>
        <p:nvSpPr>
          <p:cNvPr id="122" name="TextBox 5">
            <a:extLst>
              <a:ext uri="{FF2B5EF4-FFF2-40B4-BE49-F238E27FC236}">
                <a16:creationId xmlns:a16="http://schemas.microsoft.com/office/drawing/2014/main" id="{6BA84553-10AF-4305-ABC4-A8F538A4EDBC}"/>
              </a:ext>
            </a:extLst>
          </p:cNvPr>
          <p:cNvSpPr txBox="1"/>
          <p:nvPr/>
        </p:nvSpPr>
        <p:spPr>
          <a:xfrm>
            <a:off x="10464785" y="4587020"/>
            <a:ext cx="1568051" cy="984693"/>
          </a:xfrm>
          <a:prstGeom prst="rect">
            <a:avLst/>
          </a:prstGeom>
        </p:spPr>
        <p:txBody>
          <a:bodyPr wrap="square" lIns="0" tIns="0" rIns="0" bIns="0" rtlCol="0" anchor="t">
            <a:spAutoFit/>
          </a:bodyPr>
          <a:lstStyle/>
          <a:p>
            <a:pPr algn="ctr">
              <a:spcBef>
                <a:spcPct val="0"/>
              </a:spcBef>
            </a:pPr>
            <a:r>
              <a:rPr lang="en-US" sz="2133" dirty="0" err="1">
                <a:solidFill>
                  <a:srgbClr val="000000"/>
                </a:solidFill>
                <a:latin typeface="Arial" panose="020B0604020202020204" pitchFamily="34" charset="0"/>
                <a:cs typeface="Arial" panose="020B0604020202020204" pitchFamily="34" charset="0"/>
              </a:rPr>
              <a:t>Thực</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nghiệm</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và</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đánh</a:t>
            </a:r>
            <a:r>
              <a:rPr lang="en-US" sz="2133" dirty="0">
                <a:solidFill>
                  <a:srgbClr val="000000"/>
                </a:solidFill>
                <a:latin typeface="Arial" panose="020B0604020202020204" pitchFamily="34" charset="0"/>
                <a:cs typeface="Arial" panose="020B0604020202020204" pitchFamily="34" charset="0"/>
              </a:rPr>
              <a:t> </a:t>
            </a:r>
            <a:r>
              <a:rPr lang="en-US" sz="2133" dirty="0" err="1">
                <a:solidFill>
                  <a:srgbClr val="000000"/>
                </a:solidFill>
                <a:latin typeface="Arial" panose="020B0604020202020204" pitchFamily="34" charset="0"/>
                <a:cs typeface="Arial" panose="020B0604020202020204" pitchFamily="34" charset="0"/>
              </a:rPr>
              <a:t>giá</a:t>
            </a:r>
            <a:endParaRPr lang="en-US" sz="2133" dirty="0">
              <a:solidFill>
                <a:srgbClr val="000000"/>
              </a:solidFill>
              <a:latin typeface="Arial" panose="020B0604020202020204" pitchFamily="34" charset="0"/>
              <a:cs typeface="Arial" panose="020B0604020202020204" pitchFamily="34" charset="0"/>
            </a:endParaRPr>
          </a:p>
        </p:txBody>
      </p:sp>
      <p:grpSp>
        <p:nvGrpSpPr>
          <p:cNvPr id="123" name="Group 17">
            <a:extLst>
              <a:ext uri="{FF2B5EF4-FFF2-40B4-BE49-F238E27FC236}">
                <a16:creationId xmlns:a16="http://schemas.microsoft.com/office/drawing/2014/main" id="{78FE9FE8-4287-10C1-C51A-5AF2D6449F1B}"/>
              </a:ext>
            </a:extLst>
          </p:cNvPr>
          <p:cNvGrpSpPr/>
          <p:nvPr/>
        </p:nvGrpSpPr>
        <p:grpSpPr>
          <a:xfrm>
            <a:off x="11125466" y="5966723"/>
            <a:ext cx="253469" cy="219505"/>
            <a:chOff x="0" y="0"/>
            <a:chExt cx="3619627" cy="3134614"/>
          </a:xfrm>
        </p:grpSpPr>
        <p:sp>
          <p:nvSpPr>
            <p:cNvPr id="124" name="Freeform 18">
              <a:extLst>
                <a:ext uri="{FF2B5EF4-FFF2-40B4-BE49-F238E27FC236}">
                  <a16:creationId xmlns:a16="http://schemas.microsoft.com/office/drawing/2014/main" id="{5B85E564-3AEC-84F2-5B7F-7DE50D59FE01}"/>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25" name="TextBox 4">
            <a:extLst>
              <a:ext uri="{FF2B5EF4-FFF2-40B4-BE49-F238E27FC236}">
                <a16:creationId xmlns:a16="http://schemas.microsoft.com/office/drawing/2014/main" id="{FDA34085-80F0-FD79-1811-20C67F2FB078}"/>
              </a:ext>
            </a:extLst>
          </p:cNvPr>
          <p:cNvSpPr txBox="1"/>
          <p:nvPr/>
        </p:nvSpPr>
        <p:spPr>
          <a:xfrm>
            <a:off x="10414000" y="6382187"/>
            <a:ext cx="1771752" cy="348878"/>
          </a:xfrm>
          <a:prstGeom prst="rect">
            <a:avLst/>
          </a:prstGeom>
        </p:spPr>
        <p:txBody>
          <a:bodyPr wrap="square" lIns="0" tIns="0" rIns="0" bIns="0" rtlCol="0" anchor="t">
            <a:spAutoFit/>
          </a:bodyPr>
          <a:lstStyle/>
          <a:p>
            <a:pPr>
              <a:spcBef>
                <a:spcPct val="0"/>
              </a:spcBef>
            </a:pPr>
            <a:r>
              <a:rPr lang="en-US" sz="2267" dirty="0">
                <a:solidFill>
                  <a:srgbClr val="FF0000"/>
                </a:solidFill>
                <a:latin typeface="Arial" panose="020B0604020202020204" pitchFamily="34" charset="0"/>
                <a:cs typeface="Arial" panose="020B0604020202020204" pitchFamily="34" charset="0"/>
              </a:rPr>
              <a:t>25/05/2023</a:t>
            </a:r>
          </a:p>
        </p:txBody>
      </p:sp>
      <p:grpSp>
        <p:nvGrpSpPr>
          <p:cNvPr id="2" name="Group 1">
            <a:extLst>
              <a:ext uri="{FF2B5EF4-FFF2-40B4-BE49-F238E27FC236}">
                <a16:creationId xmlns:a16="http://schemas.microsoft.com/office/drawing/2014/main" id="{B4292B0E-124D-C400-9696-8CCE788AFE5C}"/>
              </a:ext>
            </a:extLst>
          </p:cNvPr>
          <p:cNvGrpSpPr/>
          <p:nvPr/>
        </p:nvGrpSpPr>
        <p:grpSpPr>
          <a:xfrm>
            <a:off x="4486466" y="628516"/>
            <a:ext cx="3590468" cy="3095231"/>
            <a:chOff x="4909770" y="5323715"/>
            <a:chExt cx="5721956" cy="4932720"/>
          </a:xfrm>
        </p:grpSpPr>
        <p:sp>
          <p:nvSpPr>
            <p:cNvPr id="3" name="Hexagon 2">
              <a:extLst>
                <a:ext uri="{FF2B5EF4-FFF2-40B4-BE49-F238E27FC236}">
                  <a16:creationId xmlns:a16="http://schemas.microsoft.com/office/drawing/2014/main" id="{CB731AC3-9E59-3181-6D7D-6F395477AAEF}"/>
                </a:ext>
              </a:extLst>
            </p:cNvPr>
            <p:cNvSpPr/>
            <p:nvPr/>
          </p:nvSpPr>
          <p:spPr>
            <a:xfrm>
              <a:off x="4909770" y="5323715"/>
              <a:ext cx="5721956" cy="4932720"/>
            </a:xfrm>
            <a:prstGeom prst="hexagon">
              <a:avLst/>
            </a:prstGeom>
            <a:solidFill>
              <a:srgbClr val="02D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Hexagon 3">
              <a:extLst>
                <a:ext uri="{FF2B5EF4-FFF2-40B4-BE49-F238E27FC236}">
                  <a16:creationId xmlns:a16="http://schemas.microsoft.com/office/drawing/2014/main" id="{8191F2DF-E0D2-D666-D0F5-B8E456FEADF9}"/>
                </a:ext>
              </a:extLst>
            </p:cNvPr>
            <p:cNvSpPr/>
            <p:nvPr/>
          </p:nvSpPr>
          <p:spPr>
            <a:xfrm>
              <a:off x="5318669" y="5676214"/>
              <a:ext cx="4904158" cy="422772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Hexagon 5">
              <a:extLst>
                <a:ext uri="{FF2B5EF4-FFF2-40B4-BE49-F238E27FC236}">
                  <a16:creationId xmlns:a16="http://schemas.microsoft.com/office/drawing/2014/main" id="{2B30448E-2C60-799B-4FDD-4601CD5EFB72}"/>
                </a:ext>
              </a:extLst>
            </p:cNvPr>
            <p:cNvSpPr/>
            <p:nvPr/>
          </p:nvSpPr>
          <p:spPr>
            <a:xfrm>
              <a:off x="5605143" y="5832389"/>
              <a:ext cx="4258864" cy="3671428"/>
            </a:xfrm>
            <a:prstGeom prst="hexagon">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7" name="Flowchart: Preparation 6">
            <a:extLst>
              <a:ext uri="{FF2B5EF4-FFF2-40B4-BE49-F238E27FC236}">
                <a16:creationId xmlns:a16="http://schemas.microsoft.com/office/drawing/2014/main" id="{D42C7D97-E210-2688-A780-6E3BFFD8D26A}"/>
              </a:ext>
            </a:extLst>
          </p:cNvPr>
          <p:cNvSpPr/>
          <p:nvPr/>
        </p:nvSpPr>
        <p:spPr>
          <a:xfrm>
            <a:off x="563903" y="632038"/>
            <a:ext cx="3505849" cy="2987061"/>
          </a:xfrm>
          <a:prstGeom prst="flowChartPreparation">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8" name="Picture 2">
            <a:extLst>
              <a:ext uri="{FF2B5EF4-FFF2-40B4-BE49-F238E27FC236}">
                <a16:creationId xmlns:a16="http://schemas.microsoft.com/office/drawing/2014/main" id="{03EDC833-3659-2E1A-70FD-7A7DB0DE51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6185" y="3971713"/>
            <a:ext cx="481515" cy="4800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ergy system - Free technology icons">
            <a:extLst>
              <a:ext uri="{FF2B5EF4-FFF2-40B4-BE49-F238E27FC236}">
                <a16:creationId xmlns:a16="http://schemas.microsoft.com/office/drawing/2014/main" id="{820C3B1E-B257-5569-E8FB-06A1D98DD2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9999" y="3865943"/>
            <a:ext cx="577543" cy="577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Light bulb - Free technology icons">
            <a:extLst>
              <a:ext uri="{FF2B5EF4-FFF2-40B4-BE49-F238E27FC236}">
                <a16:creationId xmlns:a16="http://schemas.microsoft.com/office/drawing/2014/main" id="{7E526FE5-FC06-E6D5-D297-4E2F186447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572" y="3865943"/>
            <a:ext cx="577543" cy="57754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descr="Wireless robot car icon outline vector. Cute toy 14984868 Vector Art at  Vecteezy">
            <a:extLst>
              <a:ext uri="{FF2B5EF4-FFF2-40B4-BE49-F238E27FC236}">
                <a16:creationId xmlns:a16="http://schemas.microsoft.com/office/drawing/2014/main" id="{62937A84-6FDA-8389-B94A-C058CF6EFC1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143" b="93723" l="7143" r="90693">
                        <a14:foregroundMark x1="11039" y1="69697" x2="9957" y2="71861"/>
                        <a14:foregroundMark x1="33333" y1="88745" x2="30736" y2="90260"/>
                        <a14:foregroundMark x1="14935" y1="93723" x2="14935" y2="93723"/>
                        <a14:foregroundMark x1="7143" y1="76623" x2="7143" y2="76623"/>
                        <a14:foregroundMark x1="90909" y1="72511" x2="90909" y2="72511"/>
                        <a14:foregroundMark x1="37662" y1="7143" x2="37662" y2="7143"/>
                        <a14:foregroundMark x1="75974" y1="73377" x2="75974" y2="73377"/>
                        <a14:foregroundMark x1="27489" y1="76190" x2="27489" y2="76190"/>
                        <a14:foregroundMark x1="30736" y1="56061" x2="30736" y2="56061"/>
                        <a14:foregroundMark x1="33766" y1="48485" x2="33766" y2="48485"/>
                      </a14:backgroundRemoval>
                    </a14:imgEffect>
                  </a14:imgLayer>
                </a14:imgProps>
              </a:ext>
              <a:ext uri="{28A0092B-C50C-407E-A947-70E740481C1C}">
                <a14:useLocalDpi xmlns:a14="http://schemas.microsoft.com/office/drawing/2010/main" val="0"/>
              </a:ext>
            </a:extLst>
          </a:blip>
          <a:srcRect/>
          <a:stretch>
            <a:fillRect/>
          </a:stretch>
        </p:blipFill>
        <p:spPr bwMode="auto">
          <a:xfrm>
            <a:off x="6700635" y="3882993"/>
            <a:ext cx="568729" cy="5687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c integrated circuit robot Icon - Download in Line Style">
            <a:extLst>
              <a:ext uri="{FF2B5EF4-FFF2-40B4-BE49-F238E27FC236}">
                <a16:creationId xmlns:a16="http://schemas.microsoft.com/office/drawing/2014/main" id="{8CB3AC20-C229-72C5-7FCD-01A57283296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14321" y="3944330"/>
            <a:ext cx="530244" cy="5302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9124E37-DFEC-388A-F468-5AF426946A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81726" y="3891302"/>
            <a:ext cx="636300" cy="636300"/>
          </a:xfrm>
          <a:prstGeom prst="rect">
            <a:avLst/>
          </a:prstGeom>
        </p:spPr>
      </p:pic>
      <p:grpSp>
        <p:nvGrpSpPr>
          <p:cNvPr id="22" name="Group 21">
            <a:extLst>
              <a:ext uri="{FF2B5EF4-FFF2-40B4-BE49-F238E27FC236}">
                <a16:creationId xmlns:a16="http://schemas.microsoft.com/office/drawing/2014/main" id="{EAF11244-A6FF-943C-FB67-21FFE0FF0818}"/>
              </a:ext>
            </a:extLst>
          </p:cNvPr>
          <p:cNvGrpSpPr/>
          <p:nvPr/>
        </p:nvGrpSpPr>
        <p:grpSpPr>
          <a:xfrm>
            <a:off x="8301927" y="586197"/>
            <a:ext cx="3590468" cy="3095231"/>
            <a:chOff x="4909770" y="5323715"/>
            <a:chExt cx="5721956" cy="4932720"/>
          </a:xfrm>
        </p:grpSpPr>
        <p:sp>
          <p:nvSpPr>
            <p:cNvPr id="23" name="Hexagon 22">
              <a:extLst>
                <a:ext uri="{FF2B5EF4-FFF2-40B4-BE49-F238E27FC236}">
                  <a16:creationId xmlns:a16="http://schemas.microsoft.com/office/drawing/2014/main" id="{324EB2BB-3C10-ACDC-A18C-1681DAE4B51E}"/>
                </a:ext>
              </a:extLst>
            </p:cNvPr>
            <p:cNvSpPr/>
            <p:nvPr/>
          </p:nvSpPr>
          <p:spPr>
            <a:xfrm>
              <a:off x="4909770" y="5323715"/>
              <a:ext cx="5721956" cy="4932720"/>
            </a:xfrm>
            <a:prstGeom prst="hexagon">
              <a:avLst/>
            </a:prstGeom>
            <a:solidFill>
              <a:srgbClr val="02D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Hexagon 26">
              <a:extLst>
                <a:ext uri="{FF2B5EF4-FFF2-40B4-BE49-F238E27FC236}">
                  <a16:creationId xmlns:a16="http://schemas.microsoft.com/office/drawing/2014/main" id="{D2E61F9C-630B-F5F1-342D-7B35F0155C13}"/>
                </a:ext>
              </a:extLst>
            </p:cNvPr>
            <p:cNvSpPr/>
            <p:nvPr/>
          </p:nvSpPr>
          <p:spPr>
            <a:xfrm>
              <a:off x="5318669" y="5676214"/>
              <a:ext cx="4904158" cy="4227722"/>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Hexagon 27">
              <a:extLst>
                <a:ext uri="{FF2B5EF4-FFF2-40B4-BE49-F238E27FC236}">
                  <a16:creationId xmlns:a16="http://schemas.microsoft.com/office/drawing/2014/main" id="{E9D3C6EF-ED01-217F-EC29-78F06980E3D7}"/>
                </a:ext>
              </a:extLst>
            </p:cNvPr>
            <p:cNvSpPr/>
            <p:nvPr/>
          </p:nvSpPr>
          <p:spPr>
            <a:xfrm>
              <a:off x="5605143" y="5832389"/>
              <a:ext cx="4258864" cy="3671428"/>
            </a:xfrm>
            <a:prstGeom prst="hexagon">
              <a:avLst/>
            </a:prstGeom>
            <a:blipFill dpi="0" rotWithShape="1">
              <a:blip r:embed="rId1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101" name="Picture 68">
            <a:extLst>
              <a:ext uri="{FF2B5EF4-FFF2-40B4-BE49-F238E27FC236}">
                <a16:creationId xmlns:a16="http://schemas.microsoft.com/office/drawing/2014/main" id="{D3041F03-468F-76C2-9E83-E7F3379D8D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79158" y="586197"/>
            <a:ext cx="3864672" cy="31962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F019A56-13F0-48AA-0798-597AE43E62A1}"/>
              </a:ext>
            </a:extLst>
          </p:cNvPr>
          <p:cNvPicPr>
            <a:picLocks noChangeAspect="1"/>
          </p:cNvPicPr>
          <p:nvPr/>
        </p:nvPicPr>
        <p:blipFill>
          <a:blip r:embed="rId13"/>
          <a:stretch>
            <a:fillRect/>
          </a:stretch>
        </p:blipFill>
        <p:spPr>
          <a:xfrm>
            <a:off x="3272992" y="569823"/>
            <a:ext cx="2168517" cy="3212617"/>
          </a:xfrm>
          <a:prstGeom prst="rect">
            <a:avLst/>
          </a:prstGeom>
        </p:spPr>
      </p:pic>
      <p:pic>
        <p:nvPicPr>
          <p:cNvPr id="140" name="Picture 139">
            <a:extLst>
              <a:ext uri="{FF2B5EF4-FFF2-40B4-BE49-F238E27FC236}">
                <a16:creationId xmlns:a16="http://schemas.microsoft.com/office/drawing/2014/main" id="{84C40940-CA9A-1B0C-5E9F-E3C7BF3C8415}"/>
              </a:ext>
            </a:extLst>
          </p:cNvPr>
          <p:cNvPicPr>
            <a:picLocks noChangeAspect="1"/>
          </p:cNvPicPr>
          <p:nvPr/>
        </p:nvPicPr>
        <p:blipFill rotWithShape="1">
          <a:blip r:embed="rId14"/>
          <a:srcRect t="36666" b="36772"/>
          <a:stretch/>
        </p:blipFill>
        <p:spPr>
          <a:xfrm>
            <a:off x="1394308" y="884311"/>
            <a:ext cx="4696428" cy="2698255"/>
          </a:xfrm>
          <a:prstGeom prst="rect">
            <a:avLst/>
          </a:prstGeom>
        </p:spPr>
      </p:pic>
      <p:pic>
        <p:nvPicPr>
          <p:cNvPr id="139" name="Picture 138">
            <a:extLst>
              <a:ext uri="{FF2B5EF4-FFF2-40B4-BE49-F238E27FC236}">
                <a16:creationId xmlns:a16="http://schemas.microsoft.com/office/drawing/2014/main" id="{0E5A9922-241D-5E84-6E65-DC1D10779E1E}"/>
              </a:ext>
            </a:extLst>
          </p:cNvPr>
          <p:cNvPicPr>
            <a:picLocks noChangeAspect="1"/>
          </p:cNvPicPr>
          <p:nvPr/>
        </p:nvPicPr>
        <p:blipFill rotWithShape="1">
          <a:blip r:embed="rId15"/>
          <a:srcRect t="36666" b="37038"/>
          <a:stretch/>
        </p:blipFill>
        <p:spPr>
          <a:xfrm>
            <a:off x="6200637" y="876808"/>
            <a:ext cx="4696428" cy="2695411"/>
          </a:xfrm>
          <a:prstGeom prst="rect">
            <a:avLst/>
          </a:prstGeom>
        </p:spPr>
      </p:pic>
      <p:pic>
        <p:nvPicPr>
          <p:cNvPr id="102" name="Picture 70">
            <a:extLst>
              <a:ext uri="{FF2B5EF4-FFF2-40B4-BE49-F238E27FC236}">
                <a16:creationId xmlns:a16="http://schemas.microsoft.com/office/drawing/2014/main" id="{DD4BB0BB-5A95-323C-9BCE-8A6579595A3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00266" y="611685"/>
            <a:ext cx="4113734" cy="308530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a:extLst>
              <a:ext uri="{FF2B5EF4-FFF2-40B4-BE49-F238E27FC236}">
                <a16:creationId xmlns:a16="http://schemas.microsoft.com/office/drawing/2014/main" id="{BD179EC0-5892-1B6F-0DC3-327CD6BBA0B4}"/>
              </a:ext>
            </a:extLst>
          </p:cNvPr>
          <p:cNvPicPr>
            <a:picLocks noChangeAspect="1"/>
          </p:cNvPicPr>
          <p:nvPr/>
        </p:nvPicPr>
        <p:blipFill rotWithShape="1">
          <a:blip r:embed="rId17"/>
          <a:srcRect t="32355" b="32170"/>
          <a:stretch/>
        </p:blipFill>
        <p:spPr>
          <a:xfrm>
            <a:off x="1927457" y="603323"/>
            <a:ext cx="4116703" cy="3158858"/>
          </a:xfrm>
          <a:prstGeom prst="rect">
            <a:avLst/>
          </a:prstGeom>
        </p:spPr>
      </p:pic>
      <p:pic>
        <p:nvPicPr>
          <p:cNvPr id="149" name="Picture 148">
            <a:extLst>
              <a:ext uri="{FF2B5EF4-FFF2-40B4-BE49-F238E27FC236}">
                <a16:creationId xmlns:a16="http://schemas.microsoft.com/office/drawing/2014/main" id="{D208BD05-486F-F583-4DFC-20264475BB44}"/>
              </a:ext>
            </a:extLst>
          </p:cNvPr>
          <p:cNvPicPr>
            <a:picLocks noChangeAspect="1"/>
          </p:cNvPicPr>
          <p:nvPr/>
        </p:nvPicPr>
        <p:blipFill>
          <a:blip r:embed="rId18"/>
          <a:stretch>
            <a:fillRect/>
          </a:stretch>
        </p:blipFill>
        <p:spPr>
          <a:xfrm>
            <a:off x="1634921" y="671772"/>
            <a:ext cx="3987759" cy="2947327"/>
          </a:xfrm>
          <a:prstGeom prst="rect">
            <a:avLst/>
          </a:prstGeom>
        </p:spPr>
      </p:pic>
      <p:pic>
        <p:nvPicPr>
          <p:cNvPr id="150" name="Picture 149">
            <a:extLst>
              <a:ext uri="{FF2B5EF4-FFF2-40B4-BE49-F238E27FC236}">
                <a16:creationId xmlns:a16="http://schemas.microsoft.com/office/drawing/2014/main" id="{B1154F67-8555-D0C3-B672-EB108F41E526}"/>
              </a:ext>
            </a:extLst>
          </p:cNvPr>
          <p:cNvPicPr>
            <a:picLocks noChangeAspect="1"/>
          </p:cNvPicPr>
          <p:nvPr/>
        </p:nvPicPr>
        <p:blipFill>
          <a:blip r:embed="rId19"/>
          <a:stretch>
            <a:fillRect/>
          </a:stretch>
        </p:blipFill>
        <p:spPr>
          <a:xfrm>
            <a:off x="5779158" y="732143"/>
            <a:ext cx="3971797" cy="2899911"/>
          </a:xfrm>
          <a:prstGeom prst="rect">
            <a:avLst/>
          </a:prstGeom>
        </p:spPr>
      </p:pic>
      <p:sp>
        <p:nvSpPr>
          <p:cNvPr id="56" name="Rectangle 55"/>
          <p:cNvSpPr/>
          <p:nvPr/>
        </p:nvSpPr>
        <p:spPr>
          <a:xfrm>
            <a:off x="922426" y="719435"/>
            <a:ext cx="441147"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en-US" sz="2400" b="0"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7" name="Pentagon 56"/>
          <p:cNvSpPr/>
          <p:nvPr/>
        </p:nvSpPr>
        <p:spPr>
          <a:xfrm>
            <a:off x="0" y="686097"/>
            <a:ext cx="4857750" cy="5283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latin typeface="Times New Roman" panose="02020603050405020304" pitchFamily="18" charset="0"/>
                <a:cs typeface="Times New Roman" panose="02020603050405020304" pitchFamily="18" charset="0"/>
              </a:rPr>
              <a:t>2) Quá trình phát triển Robot </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238985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36328 0.00046 " pathEditMode="relative" rAng="0" ptsTypes="AA">
                                      <p:cBhvr>
                                        <p:cTn id="6" dur="2000" fill="hold"/>
                                        <p:tgtEl>
                                          <p:spTgt spid="57"/>
                                        </p:tgtEl>
                                        <p:attrNameLst>
                                          <p:attrName>ppt_x</p:attrName>
                                          <p:attrName>ppt_y</p:attrName>
                                        </p:attrNameLst>
                                      </p:cBhvr>
                                      <p:rCtr x="-18164" y="23"/>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42"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grpId="1" nodeType="clickEffect">
                                  <p:stCondLst>
                                    <p:cond delay="0"/>
                                  </p:stCondLst>
                                  <p:childTnLst>
                                    <p:anim calcmode="lin" valueType="num">
                                      <p:cBhvr>
                                        <p:cTn id="37" dur="500"/>
                                        <p:tgtEl>
                                          <p:spTgt spid="7"/>
                                        </p:tgtEl>
                                        <p:attrNameLst>
                                          <p:attrName>ppt_w</p:attrName>
                                        </p:attrNameLst>
                                      </p:cBhvr>
                                      <p:tavLst>
                                        <p:tav tm="0">
                                          <p:val>
                                            <p:strVal val="ppt_w"/>
                                          </p:val>
                                        </p:tav>
                                        <p:tav tm="100000">
                                          <p:val>
                                            <p:fltVal val="0"/>
                                          </p:val>
                                        </p:tav>
                                      </p:tavLst>
                                    </p:anim>
                                    <p:anim calcmode="lin" valueType="num">
                                      <p:cBhvr>
                                        <p:cTn id="38" dur="500"/>
                                        <p:tgtEl>
                                          <p:spTgt spid="7"/>
                                        </p:tgtEl>
                                        <p:attrNameLst>
                                          <p:attrName>ppt_h</p:attrName>
                                        </p:attrNameLst>
                                      </p:cBhvr>
                                      <p:tavLst>
                                        <p:tav tm="0">
                                          <p:val>
                                            <p:strVal val="ppt_h"/>
                                          </p:val>
                                        </p:tav>
                                        <p:tav tm="100000">
                                          <p:val>
                                            <p:fltVal val="0"/>
                                          </p:val>
                                        </p:tav>
                                      </p:tavLst>
                                    </p:anim>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53" presetClass="exit" presetSubtype="32" fill="hold" nodeType="withEffect">
                                  <p:stCondLst>
                                    <p:cond delay="0"/>
                                  </p:stCondLst>
                                  <p:childTnLst>
                                    <p:anim calcmode="lin" valueType="num">
                                      <p:cBhvr>
                                        <p:cTn id="42" dur="500"/>
                                        <p:tgtEl>
                                          <p:spTgt spid="2"/>
                                        </p:tgtEl>
                                        <p:attrNameLst>
                                          <p:attrName>ppt_w</p:attrName>
                                        </p:attrNameLst>
                                      </p:cBhvr>
                                      <p:tavLst>
                                        <p:tav tm="0">
                                          <p:val>
                                            <p:strVal val="ppt_w"/>
                                          </p:val>
                                        </p:tav>
                                        <p:tav tm="100000">
                                          <p:val>
                                            <p:fltVal val="0"/>
                                          </p:val>
                                        </p:tav>
                                      </p:tavLst>
                                    </p:anim>
                                    <p:anim calcmode="lin" valueType="num">
                                      <p:cBhvr>
                                        <p:cTn id="43" dur="500"/>
                                        <p:tgtEl>
                                          <p:spTgt spid="2"/>
                                        </p:tgtEl>
                                        <p:attrNameLst>
                                          <p:attrName>ppt_h</p:attrName>
                                        </p:attrNameLst>
                                      </p:cBhvr>
                                      <p:tavLst>
                                        <p:tav tm="0">
                                          <p:val>
                                            <p:strVal val="ppt_h"/>
                                          </p:val>
                                        </p:tav>
                                        <p:tav tm="100000">
                                          <p:val>
                                            <p:fltVal val="0"/>
                                          </p:val>
                                        </p:tav>
                                      </p:tavLst>
                                    </p:anim>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par>
                                <p:cTn id="46" presetID="53" presetClass="exit" presetSubtype="32" fill="hold" nodeType="withEffect">
                                  <p:stCondLst>
                                    <p:cond delay="0"/>
                                  </p:stCondLst>
                                  <p:childTnLst>
                                    <p:anim calcmode="lin" valueType="num">
                                      <p:cBhvr>
                                        <p:cTn id="47" dur="500"/>
                                        <p:tgtEl>
                                          <p:spTgt spid="22"/>
                                        </p:tgtEl>
                                        <p:attrNameLst>
                                          <p:attrName>ppt_w</p:attrName>
                                        </p:attrNameLst>
                                      </p:cBhvr>
                                      <p:tavLst>
                                        <p:tav tm="0">
                                          <p:val>
                                            <p:strVal val="ppt_w"/>
                                          </p:val>
                                        </p:tav>
                                        <p:tav tm="100000">
                                          <p:val>
                                            <p:fltVal val="0"/>
                                          </p:val>
                                        </p:tav>
                                      </p:tavLst>
                                    </p:anim>
                                    <p:anim calcmode="lin" valueType="num">
                                      <p:cBhvr>
                                        <p:cTn id="48" dur="500"/>
                                        <p:tgtEl>
                                          <p:spTgt spid="22"/>
                                        </p:tgtEl>
                                        <p:attrNameLst>
                                          <p:attrName>ppt_h</p:attrName>
                                        </p:attrNameLst>
                                      </p:cBhvr>
                                      <p:tavLst>
                                        <p:tav tm="0">
                                          <p:val>
                                            <p:strVal val="ppt_h"/>
                                          </p:val>
                                        </p:tav>
                                        <p:tav tm="100000">
                                          <p:val>
                                            <p:fltVal val="0"/>
                                          </p:val>
                                        </p:tav>
                                      </p:tavLst>
                                    </p:anim>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22" presetClass="entr" presetSubtype="8"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wipe(left)">
                                      <p:cBhvr>
                                        <p:cTn id="57" dur="500"/>
                                        <p:tgtEl>
                                          <p:spTgt spid="107"/>
                                        </p:tgtEl>
                                      </p:cBhvr>
                                    </p:animEffect>
                                  </p:childTnLst>
                                </p:cTn>
                              </p:par>
                            </p:childTnLst>
                          </p:cTn>
                        </p:par>
                        <p:par>
                          <p:cTn id="58" fill="hold">
                            <p:stCondLst>
                              <p:cond delay="1000"/>
                            </p:stCondLst>
                            <p:childTnLst>
                              <p:par>
                                <p:cTn id="59" presetID="42" presetClass="entr" presetSubtype="0" fill="hold" grpId="0"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fade">
                                      <p:cBhvr>
                                        <p:cTn id="61" dur="1000"/>
                                        <p:tgtEl>
                                          <p:spTgt spid="109"/>
                                        </p:tgtEl>
                                      </p:cBhvr>
                                    </p:animEffect>
                                    <p:anim calcmode="lin" valueType="num">
                                      <p:cBhvr>
                                        <p:cTn id="62" dur="1000" fill="hold"/>
                                        <p:tgtEl>
                                          <p:spTgt spid="109"/>
                                        </p:tgtEl>
                                        <p:attrNameLst>
                                          <p:attrName>ppt_x</p:attrName>
                                        </p:attrNameLst>
                                      </p:cBhvr>
                                      <p:tavLst>
                                        <p:tav tm="0">
                                          <p:val>
                                            <p:strVal val="#ppt_x"/>
                                          </p:val>
                                        </p:tav>
                                        <p:tav tm="100000">
                                          <p:val>
                                            <p:strVal val="#ppt_x"/>
                                          </p:val>
                                        </p:tav>
                                      </p:tavLst>
                                    </p:anim>
                                    <p:anim calcmode="lin" valueType="num">
                                      <p:cBhvr>
                                        <p:cTn id="63" dur="1000" fill="hold"/>
                                        <p:tgtEl>
                                          <p:spTgt spid="10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06"/>
                                        </p:tgtEl>
                                        <p:attrNameLst>
                                          <p:attrName>style.visibility</p:attrName>
                                        </p:attrNameLst>
                                      </p:cBhvr>
                                      <p:to>
                                        <p:strVal val="visible"/>
                                      </p:to>
                                    </p:set>
                                    <p:animEffect transition="in" filter="fade">
                                      <p:cBhvr>
                                        <p:cTn id="66" dur="1000"/>
                                        <p:tgtEl>
                                          <p:spTgt spid="106"/>
                                        </p:tgtEl>
                                      </p:cBhvr>
                                    </p:animEffect>
                                    <p:anim calcmode="lin" valueType="num">
                                      <p:cBhvr>
                                        <p:cTn id="67" dur="1000" fill="hold"/>
                                        <p:tgtEl>
                                          <p:spTgt spid="106"/>
                                        </p:tgtEl>
                                        <p:attrNameLst>
                                          <p:attrName>ppt_x</p:attrName>
                                        </p:attrNameLst>
                                      </p:cBhvr>
                                      <p:tavLst>
                                        <p:tav tm="0">
                                          <p:val>
                                            <p:strVal val="#ppt_x"/>
                                          </p:val>
                                        </p:tav>
                                        <p:tav tm="100000">
                                          <p:val>
                                            <p:strVal val="#ppt_x"/>
                                          </p:val>
                                        </p:tav>
                                      </p:tavLst>
                                    </p:anim>
                                    <p:anim calcmode="lin" valueType="num">
                                      <p:cBhvr>
                                        <p:cTn id="68" dur="1000" fill="hold"/>
                                        <p:tgtEl>
                                          <p:spTgt spid="10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1000"/>
                                        <p:tgtEl>
                                          <p:spTgt spid="8"/>
                                        </p:tgtEl>
                                      </p:cBhvr>
                                    </p:animEffect>
                                    <p:anim calcmode="lin" valueType="num">
                                      <p:cBhvr>
                                        <p:cTn id="72" dur="1000" fill="hold"/>
                                        <p:tgtEl>
                                          <p:spTgt spid="8"/>
                                        </p:tgtEl>
                                        <p:attrNameLst>
                                          <p:attrName>ppt_x</p:attrName>
                                        </p:attrNameLst>
                                      </p:cBhvr>
                                      <p:tavLst>
                                        <p:tav tm="0">
                                          <p:val>
                                            <p:strVal val="#ppt_x"/>
                                          </p:val>
                                        </p:tav>
                                        <p:tav tm="100000">
                                          <p:val>
                                            <p:strVal val="#ppt_x"/>
                                          </p:val>
                                        </p:tav>
                                      </p:tavLst>
                                    </p:anim>
                                    <p:anim calcmode="lin" valueType="num">
                                      <p:cBhvr>
                                        <p:cTn id="73" dur="1000" fill="hold"/>
                                        <p:tgtEl>
                                          <p:spTgt spid="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1000"/>
                                        <p:tgtEl>
                                          <p:spTgt spid="26"/>
                                        </p:tgtEl>
                                      </p:cBhvr>
                                    </p:animEffect>
                                    <p:anim calcmode="lin" valueType="num">
                                      <p:cBhvr>
                                        <p:cTn id="77" dur="1000" fill="hold"/>
                                        <p:tgtEl>
                                          <p:spTgt spid="26"/>
                                        </p:tgtEl>
                                        <p:attrNameLst>
                                          <p:attrName>ppt_x</p:attrName>
                                        </p:attrNameLst>
                                      </p:cBhvr>
                                      <p:tavLst>
                                        <p:tav tm="0">
                                          <p:val>
                                            <p:strVal val="#ppt_x"/>
                                          </p:val>
                                        </p:tav>
                                        <p:tav tm="100000">
                                          <p:val>
                                            <p:strVal val="#ppt_x"/>
                                          </p:val>
                                        </p:tav>
                                      </p:tavLst>
                                    </p:anim>
                                    <p:anim calcmode="lin" valueType="num">
                                      <p:cBhvr>
                                        <p:cTn id="78" dur="1000" fill="hold"/>
                                        <p:tgtEl>
                                          <p:spTgt spid="26"/>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1000"/>
                                        <p:tgtEl>
                                          <p:spTgt spid="101"/>
                                        </p:tgtEl>
                                      </p:cBhvr>
                                    </p:animEffect>
                                    <p:anim calcmode="lin" valueType="num">
                                      <p:cBhvr>
                                        <p:cTn id="82" dur="1000" fill="hold"/>
                                        <p:tgtEl>
                                          <p:spTgt spid="101"/>
                                        </p:tgtEl>
                                        <p:attrNameLst>
                                          <p:attrName>ppt_x</p:attrName>
                                        </p:attrNameLst>
                                      </p:cBhvr>
                                      <p:tavLst>
                                        <p:tav tm="0">
                                          <p:val>
                                            <p:strVal val="#ppt_x"/>
                                          </p:val>
                                        </p:tav>
                                        <p:tav tm="100000">
                                          <p:val>
                                            <p:strVal val="#ppt_x"/>
                                          </p:val>
                                        </p:tav>
                                      </p:tavLst>
                                    </p:anim>
                                    <p:anim calcmode="lin" valueType="num">
                                      <p:cBhvr>
                                        <p:cTn id="83"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xit" presetSubtype="32" fill="hold" nodeType="clickEffect">
                                  <p:stCondLst>
                                    <p:cond delay="0"/>
                                  </p:stCondLst>
                                  <p:childTnLst>
                                    <p:anim calcmode="lin" valueType="num">
                                      <p:cBhvr>
                                        <p:cTn id="87" dur="500"/>
                                        <p:tgtEl>
                                          <p:spTgt spid="26"/>
                                        </p:tgtEl>
                                        <p:attrNameLst>
                                          <p:attrName>ppt_w</p:attrName>
                                        </p:attrNameLst>
                                      </p:cBhvr>
                                      <p:tavLst>
                                        <p:tav tm="0">
                                          <p:val>
                                            <p:strVal val="ppt_w"/>
                                          </p:val>
                                        </p:tav>
                                        <p:tav tm="100000">
                                          <p:val>
                                            <p:fltVal val="0"/>
                                          </p:val>
                                        </p:tav>
                                      </p:tavLst>
                                    </p:anim>
                                    <p:anim calcmode="lin" valueType="num">
                                      <p:cBhvr>
                                        <p:cTn id="88" dur="500"/>
                                        <p:tgtEl>
                                          <p:spTgt spid="26"/>
                                        </p:tgtEl>
                                        <p:attrNameLst>
                                          <p:attrName>ppt_h</p:attrName>
                                        </p:attrNameLst>
                                      </p:cBhvr>
                                      <p:tavLst>
                                        <p:tav tm="0">
                                          <p:val>
                                            <p:strVal val="ppt_h"/>
                                          </p:val>
                                        </p:tav>
                                        <p:tav tm="100000">
                                          <p:val>
                                            <p:fltVal val="0"/>
                                          </p:val>
                                        </p:tav>
                                      </p:tavLst>
                                    </p:anim>
                                    <p:animEffect transition="out" filter="fade">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par>
                                <p:cTn id="91" presetID="53" presetClass="exit" presetSubtype="32" fill="hold" nodeType="withEffect">
                                  <p:stCondLst>
                                    <p:cond delay="0"/>
                                  </p:stCondLst>
                                  <p:childTnLst>
                                    <p:anim calcmode="lin" valueType="num">
                                      <p:cBhvr>
                                        <p:cTn id="92" dur="500"/>
                                        <p:tgtEl>
                                          <p:spTgt spid="101"/>
                                        </p:tgtEl>
                                        <p:attrNameLst>
                                          <p:attrName>ppt_w</p:attrName>
                                        </p:attrNameLst>
                                      </p:cBhvr>
                                      <p:tavLst>
                                        <p:tav tm="0">
                                          <p:val>
                                            <p:strVal val="ppt_w"/>
                                          </p:val>
                                        </p:tav>
                                        <p:tav tm="100000">
                                          <p:val>
                                            <p:fltVal val="0"/>
                                          </p:val>
                                        </p:tav>
                                      </p:tavLst>
                                    </p:anim>
                                    <p:anim calcmode="lin" valueType="num">
                                      <p:cBhvr>
                                        <p:cTn id="93" dur="500"/>
                                        <p:tgtEl>
                                          <p:spTgt spid="101"/>
                                        </p:tgtEl>
                                        <p:attrNameLst>
                                          <p:attrName>ppt_h</p:attrName>
                                        </p:attrNameLst>
                                      </p:cBhvr>
                                      <p:tavLst>
                                        <p:tav tm="0">
                                          <p:val>
                                            <p:strVal val="ppt_h"/>
                                          </p:val>
                                        </p:tav>
                                        <p:tav tm="100000">
                                          <p:val>
                                            <p:fltVal val="0"/>
                                          </p:val>
                                        </p:tav>
                                      </p:tavLst>
                                    </p:anim>
                                    <p:animEffect transition="out" filter="fade">
                                      <p:cBhvr>
                                        <p:cTn id="94" dur="500"/>
                                        <p:tgtEl>
                                          <p:spTgt spid="101"/>
                                        </p:tgtEl>
                                      </p:cBhvr>
                                    </p:animEffect>
                                    <p:set>
                                      <p:cBhvr>
                                        <p:cTn id="95" dur="1" fill="hold">
                                          <p:stCondLst>
                                            <p:cond delay="499"/>
                                          </p:stCondLst>
                                        </p:cTn>
                                        <p:tgtEl>
                                          <p:spTgt spid="101"/>
                                        </p:tgtEl>
                                        <p:attrNameLst>
                                          <p:attrName>style.visibility</p:attrName>
                                        </p:attrNameLst>
                                      </p:cBhvr>
                                      <p:to>
                                        <p:strVal val="hidden"/>
                                      </p:to>
                                    </p:se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par>
                          <p:cTn id="100" fill="hold">
                            <p:stCondLst>
                              <p:cond delay="1000"/>
                            </p:stCondLst>
                            <p:childTnLst>
                              <p:par>
                                <p:cTn id="101" presetID="22" presetClass="entr" presetSubtype="8" fill="hold" nodeType="afterEffect">
                                  <p:stCondLst>
                                    <p:cond delay="0"/>
                                  </p:stCondLst>
                                  <p:childTnLst>
                                    <p:set>
                                      <p:cBhvr>
                                        <p:cTn id="102" dur="1" fill="hold">
                                          <p:stCondLst>
                                            <p:cond delay="0"/>
                                          </p:stCondLst>
                                        </p:cTn>
                                        <p:tgtEl>
                                          <p:spTgt spid="111"/>
                                        </p:tgtEl>
                                        <p:attrNameLst>
                                          <p:attrName>style.visibility</p:attrName>
                                        </p:attrNameLst>
                                      </p:cBhvr>
                                      <p:to>
                                        <p:strVal val="visible"/>
                                      </p:to>
                                    </p:set>
                                    <p:animEffect transition="in" filter="wipe(left)">
                                      <p:cBhvr>
                                        <p:cTn id="103" dur="500"/>
                                        <p:tgtEl>
                                          <p:spTgt spid="111"/>
                                        </p:tgtEl>
                                      </p:cBhvr>
                                    </p:animEffect>
                                  </p:childTnLst>
                                </p:cTn>
                              </p:par>
                            </p:childTnLst>
                          </p:cTn>
                        </p:par>
                        <p:par>
                          <p:cTn id="104" fill="hold">
                            <p:stCondLst>
                              <p:cond delay="1500"/>
                            </p:stCondLst>
                            <p:childTnLst>
                              <p:par>
                                <p:cTn id="105" presetID="42" presetClass="entr" presetSubtype="0" fill="hold" grpId="0" nodeType="afterEffect">
                                  <p:stCondLst>
                                    <p:cond delay="0"/>
                                  </p:stCondLst>
                                  <p:childTnLst>
                                    <p:set>
                                      <p:cBhvr>
                                        <p:cTn id="106" dur="1" fill="hold">
                                          <p:stCondLst>
                                            <p:cond delay="0"/>
                                          </p:stCondLst>
                                        </p:cTn>
                                        <p:tgtEl>
                                          <p:spTgt spid="110"/>
                                        </p:tgtEl>
                                        <p:attrNameLst>
                                          <p:attrName>style.visibility</p:attrName>
                                        </p:attrNameLst>
                                      </p:cBhvr>
                                      <p:to>
                                        <p:strVal val="visible"/>
                                      </p:to>
                                    </p:set>
                                    <p:animEffect transition="in" filter="fade">
                                      <p:cBhvr>
                                        <p:cTn id="107" dur="1000"/>
                                        <p:tgtEl>
                                          <p:spTgt spid="110"/>
                                        </p:tgtEl>
                                      </p:cBhvr>
                                    </p:animEffect>
                                    <p:anim calcmode="lin" valueType="num">
                                      <p:cBhvr>
                                        <p:cTn id="108" dur="1000" fill="hold"/>
                                        <p:tgtEl>
                                          <p:spTgt spid="110"/>
                                        </p:tgtEl>
                                        <p:attrNameLst>
                                          <p:attrName>ppt_x</p:attrName>
                                        </p:attrNameLst>
                                      </p:cBhvr>
                                      <p:tavLst>
                                        <p:tav tm="0">
                                          <p:val>
                                            <p:strVal val="#ppt_x"/>
                                          </p:val>
                                        </p:tav>
                                        <p:tav tm="100000">
                                          <p:val>
                                            <p:strVal val="#ppt_x"/>
                                          </p:val>
                                        </p:tav>
                                      </p:tavLst>
                                    </p:anim>
                                    <p:anim calcmode="lin" valueType="num">
                                      <p:cBhvr>
                                        <p:cTn id="109" dur="1000" fill="hold"/>
                                        <p:tgtEl>
                                          <p:spTgt spid="110"/>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1000"/>
                                        <p:tgtEl>
                                          <p:spTgt spid="9"/>
                                        </p:tgtEl>
                                      </p:cBhvr>
                                    </p:animEffect>
                                    <p:anim calcmode="lin" valueType="num">
                                      <p:cBhvr>
                                        <p:cTn id="113" dur="1000" fill="hold"/>
                                        <p:tgtEl>
                                          <p:spTgt spid="9"/>
                                        </p:tgtEl>
                                        <p:attrNameLst>
                                          <p:attrName>ppt_x</p:attrName>
                                        </p:attrNameLst>
                                      </p:cBhvr>
                                      <p:tavLst>
                                        <p:tav tm="0">
                                          <p:val>
                                            <p:strVal val="#ppt_x"/>
                                          </p:val>
                                        </p:tav>
                                        <p:tav tm="100000">
                                          <p:val>
                                            <p:strVal val="#ppt_x"/>
                                          </p:val>
                                        </p:tav>
                                      </p:tavLst>
                                    </p:anim>
                                    <p:anim calcmode="lin" valueType="num">
                                      <p:cBhvr>
                                        <p:cTn id="114" dur="1000" fill="hold"/>
                                        <p:tgtEl>
                                          <p:spTgt spid="9"/>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140"/>
                                        </p:tgtEl>
                                        <p:attrNameLst>
                                          <p:attrName>style.visibility</p:attrName>
                                        </p:attrNameLst>
                                      </p:cBhvr>
                                      <p:to>
                                        <p:strVal val="visible"/>
                                      </p:to>
                                    </p:set>
                                    <p:animEffect transition="in" filter="fade">
                                      <p:cBhvr>
                                        <p:cTn id="117" dur="1000"/>
                                        <p:tgtEl>
                                          <p:spTgt spid="140"/>
                                        </p:tgtEl>
                                      </p:cBhvr>
                                    </p:animEffect>
                                    <p:anim calcmode="lin" valueType="num">
                                      <p:cBhvr>
                                        <p:cTn id="118" dur="1000" fill="hold"/>
                                        <p:tgtEl>
                                          <p:spTgt spid="140"/>
                                        </p:tgtEl>
                                        <p:attrNameLst>
                                          <p:attrName>ppt_x</p:attrName>
                                        </p:attrNameLst>
                                      </p:cBhvr>
                                      <p:tavLst>
                                        <p:tav tm="0">
                                          <p:val>
                                            <p:strVal val="#ppt_x"/>
                                          </p:val>
                                        </p:tav>
                                        <p:tav tm="100000">
                                          <p:val>
                                            <p:strVal val="#ppt_x"/>
                                          </p:val>
                                        </p:tav>
                                      </p:tavLst>
                                    </p:anim>
                                    <p:anim calcmode="lin" valueType="num">
                                      <p:cBhvr>
                                        <p:cTn id="119" dur="1000" fill="hold"/>
                                        <p:tgtEl>
                                          <p:spTgt spid="140"/>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39"/>
                                        </p:tgtEl>
                                        <p:attrNameLst>
                                          <p:attrName>style.visibility</p:attrName>
                                        </p:attrNameLst>
                                      </p:cBhvr>
                                      <p:to>
                                        <p:strVal val="visible"/>
                                      </p:to>
                                    </p:set>
                                    <p:animEffect transition="in" filter="fade">
                                      <p:cBhvr>
                                        <p:cTn id="122" dur="1000"/>
                                        <p:tgtEl>
                                          <p:spTgt spid="139"/>
                                        </p:tgtEl>
                                      </p:cBhvr>
                                    </p:animEffect>
                                    <p:anim calcmode="lin" valueType="num">
                                      <p:cBhvr>
                                        <p:cTn id="123" dur="1000" fill="hold"/>
                                        <p:tgtEl>
                                          <p:spTgt spid="139"/>
                                        </p:tgtEl>
                                        <p:attrNameLst>
                                          <p:attrName>ppt_x</p:attrName>
                                        </p:attrNameLst>
                                      </p:cBhvr>
                                      <p:tavLst>
                                        <p:tav tm="0">
                                          <p:val>
                                            <p:strVal val="#ppt_x"/>
                                          </p:val>
                                        </p:tav>
                                        <p:tav tm="100000">
                                          <p:val>
                                            <p:strVal val="#ppt_x"/>
                                          </p:val>
                                        </p:tav>
                                      </p:tavLst>
                                    </p:anim>
                                    <p:anim calcmode="lin" valueType="num">
                                      <p:cBhvr>
                                        <p:cTn id="124" dur="1000" fill="hold"/>
                                        <p:tgtEl>
                                          <p:spTgt spid="139"/>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13"/>
                                        </p:tgtEl>
                                        <p:attrNameLst>
                                          <p:attrName>style.visibility</p:attrName>
                                        </p:attrNameLst>
                                      </p:cBhvr>
                                      <p:to>
                                        <p:strVal val="visible"/>
                                      </p:to>
                                    </p:set>
                                    <p:animEffect transition="in" filter="fade">
                                      <p:cBhvr>
                                        <p:cTn id="127" dur="1000"/>
                                        <p:tgtEl>
                                          <p:spTgt spid="113"/>
                                        </p:tgtEl>
                                      </p:cBhvr>
                                    </p:animEffect>
                                    <p:anim calcmode="lin" valueType="num">
                                      <p:cBhvr>
                                        <p:cTn id="128" dur="1000" fill="hold"/>
                                        <p:tgtEl>
                                          <p:spTgt spid="113"/>
                                        </p:tgtEl>
                                        <p:attrNameLst>
                                          <p:attrName>ppt_x</p:attrName>
                                        </p:attrNameLst>
                                      </p:cBhvr>
                                      <p:tavLst>
                                        <p:tav tm="0">
                                          <p:val>
                                            <p:strVal val="#ppt_x"/>
                                          </p:val>
                                        </p:tav>
                                        <p:tav tm="100000">
                                          <p:val>
                                            <p:strVal val="#ppt_x"/>
                                          </p:val>
                                        </p:tav>
                                      </p:tavLst>
                                    </p:anim>
                                    <p:anim calcmode="lin" valueType="num">
                                      <p:cBhvr>
                                        <p:cTn id="12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53" presetClass="exit" presetSubtype="32" fill="hold" nodeType="clickEffect">
                                  <p:stCondLst>
                                    <p:cond delay="0"/>
                                  </p:stCondLst>
                                  <p:childTnLst>
                                    <p:anim calcmode="lin" valueType="num">
                                      <p:cBhvr>
                                        <p:cTn id="133" dur="500"/>
                                        <p:tgtEl>
                                          <p:spTgt spid="140"/>
                                        </p:tgtEl>
                                        <p:attrNameLst>
                                          <p:attrName>ppt_w</p:attrName>
                                        </p:attrNameLst>
                                      </p:cBhvr>
                                      <p:tavLst>
                                        <p:tav tm="0">
                                          <p:val>
                                            <p:strVal val="ppt_w"/>
                                          </p:val>
                                        </p:tav>
                                        <p:tav tm="100000">
                                          <p:val>
                                            <p:fltVal val="0"/>
                                          </p:val>
                                        </p:tav>
                                      </p:tavLst>
                                    </p:anim>
                                    <p:anim calcmode="lin" valueType="num">
                                      <p:cBhvr>
                                        <p:cTn id="134" dur="500"/>
                                        <p:tgtEl>
                                          <p:spTgt spid="140"/>
                                        </p:tgtEl>
                                        <p:attrNameLst>
                                          <p:attrName>ppt_h</p:attrName>
                                        </p:attrNameLst>
                                      </p:cBhvr>
                                      <p:tavLst>
                                        <p:tav tm="0">
                                          <p:val>
                                            <p:strVal val="ppt_h"/>
                                          </p:val>
                                        </p:tav>
                                        <p:tav tm="100000">
                                          <p:val>
                                            <p:fltVal val="0"/>
                                          </p:val>
                                        </p:tav>
                                      </p:tavLst>
                                    </p:anim>
                                    <p:animEffect transition="out" filter="fade">
                                      <p:cBhvr>
                                        <p:cTn id="135" dur="500"/>
                                        <p:tgtEl>
                                          <p:spTgt spid="140"/>
                                        </p:tgtEl>
                                      </p:cBhvr>
                                    </p:animEffect>
                                    <p:set>
                                      <p:cBhvr>
                                        <p:cTn id="136" dur="1" fill="hold">
                                          <p:stCondLst>
                                            <p:cond delay="499"/>
                                          </p:stCondLst>
                                        </p:cTn>
                                        <p:tgtEl>
                                          <p:spTgt spid="140"/>
                                        </p:tgtEl>
                                        <p:attrNameLst>
                                          <p:attrName>style.visibility</p:attrName>
                                        </p:attrNameLst>
                                      </p:cBhvr>
                                      <p:to>
                                        <p:strVal val="hidden"/>
                                      </p:to>
                                    </p:set>
                                  </p:childTnLst>
                                </p:cTn>
                              </p:par>
                              <p:par>
                                <p:cTn id="137" presetID="53" presetClass="exit" presetSubtype="32" fill="hold" nodeType="withEffect">
                                  <p:stCondLst>
                                    <p:cond delay="0"/>
                                  </p:stCondLst>
                                  <p:childTnLst>
                                    <p:anim calcmode="lin" valueType="num">
                                      <p:cBhvr>
                                        <p:cTn id="138" dur="500"/>
                                        <p:tgtEl>
                                          <p:spTgt spid="139"/>
                                        </p:tgtEl>
                                        <p:attrNameLst>
                                          <p:attrName>ppt_w</p:attrName>
                                        </p:attrNameLst>
                                      </p:cBhvr>
                                      <p:tavLst>
                                        <p:tav tm="0">
                                          <p:val>
                                            <p:strVal val="ppt_w"/>
                                          </p:val>
                                        </p:tav>
                                        <p:tav tm="100000">
                                          <p:val>
                                            <p:fltVal val="0"/>
                                          </p:val>
                                        </p:tav>
                                      </p:tavLst>
                                    </p:anim>
                                    <p:anim calcmode="lin" valueType="num">
                                      <p:cBhvr>
                                        <p:cTn id="139" dur="500"/>
                                        <p:tgtEl>
                                          <p:spTgt spid="139"/>
                                        </p:tgtEl>
                                        <p:attrNameLst>
                                          <p:attrName>ppt_h</p:attrName>
                                        </p:attrNameLst>
                                      </p:cBhvr>
                                      <p:tavLst>
                                        <p:tav tm="0">
                                          <p:val>
                                            <p:strVal val="ppt_h"/>
                                          </p:val>
                                        </p:tav>
                                        <p:tav tm="100000">
                                          <p:val>
                                            <p:fltVal val="0"/>
                                          </p:val>
                                        </p:tav>
                                      </p:tavLst>
                                    </p:anim>
                                    <p:animEffect transition="out" filter="fade">
                                      <p:cBhvr>
                                        <p:cTn id="140" dur="500"/>
                                        <p:tgtEl>
                                          <p:spTgt spid="139"/>
                                        </p:tgtEl>
                                      </p:cBhvr>
                                    </p:animEffect>
                                    <p:set>
                                      <p:cBhvr>
                                        <p:cTn id="141" dur="1" fill="hold">
                                          <p:stCondLst>
                                            <p:cond delay="499"/>
                                          </p:stCondLst>
                                        </p:cTn>
                                        <p:tgtEl>
                                          <p:spTgt spid="139"/>
                                        </p:tgtEl>
                                        <p:attrNameLst>
                                          <p:attrName>style.visibility</p:attrName>
                                        </p:attrNameLst>
                                      </p:cBhvr>
                                      <p:to>
                                        <p:strVal val="hidden"/>
                                      </p:to>
                                    </p:set>
                                  </p:childTnLst>
                                </p:cTn>
                              </p:par>
                            </p:childTnLst>
                          </p:cTn>
                        </p:par>
                        <p:par>
                          <p:cTn id="142" fill="hold">
                            <p:stCondLst>
                              <p:cond delay="500"/>
                            </p:stCondLst>
                            <p:childTnLst>
                              <p:par>
                                <p:cTn id="143" presetID="22" presetClass="entr" presetSubtype="8" fill="hold" nodeType="afterEffect">
                                  <p:stCondLst>
                                    <p:cond delay="0"/>
                                  </p:stCondLst>
                                  <p:childTnLst>
                                    <p:set>
                                      <p:cBhvr>
                                        <p:cTn id="144" dur="1" fill="hold">
                                          <p:stCondLst>
                                            <p:cond delay="0"/>
                                          </p:stCondLst>
                                        </p:cTn>
                                        <p:tgtEl>
                                          <p:spTgt spid="16"/>
                                        </p:tgtEl>
                                        <p:attrNameLst>
                                          <p:attrName>style.visibility</p:attrName>
                                        </p:attrNameLst>
                                      </p:cBhvr>
                                      <p:to>
                                        <p:strVal val="visible"/>
                                      </p:to>
                                    </p:set>
                                    <p:animEffect transition="in" filter="wipe(left)">
                                      <p:cBhvr>
                                        <p:cTn id="145" dur="500"/>
                                        <p:tgtEl>
                                          <p:spTgt spid="16"/>
                                        </p:tgtEl>
                                      </p:cBhvr>
                                    </p:animEffect>
                                  </p:childTnLst>
                                </p:cTn>
                              </p:par>
                            </p:childTnLst>
                          </p:cTn>
                        </p:par>
                        <p:par>
                          <p:cTn id="146" fill="hold">
                            <p:stCondLst>
                              <p:cond delay="1000"/>
                            </p:stCondLst>
                            <p:childTnLst>
                              <p:par>
                                <p:cTn id="147" presetID="22" presetClass="entr" presetSubtype="8" fill="hold" nodeType="afterEffect">
                                  <p:stCondLst>
                                    <p:cond delay="0"/>
                                  </p:stCondLst>
                                  <p:childTnLst>
                                    <p:set>
                                      <p:cBhvr>
                                        <p:cTn id="148" dur="1" fill="hold">
                                          <p:stCondLst>
                                            <p:cond delay="0"/>
                                          </p:stCondLst>
                                        </p:cTn>
                                        <p:tgtEl>
                                          <p:spTgt spid="115"/>
                                        </p:tgtEl>
                                        <p:attrNameLst>
                                          <p:attrName>style.visibility</p:attrName>
                                        </p:attrNameLst>
                                      </p:cBhvr>
                                      <p:to>
                                        <p:strVal val="visible"/>
                                      </p:to>
                                    </p:set>
                                    <p:animEffect transition="in" filter="wipe(left)">
                                      <p:cBhvr>
                                        <p:cTn id="149" dur="500"/>
                                        <p:tgtEl>
                                          <p:spTgt spid="115"/>
                                        </p:tgtEl>
                                      </p:cBhvr>
                                    </p:animEffect>
                                  </p:childTnLst>
                                </p:cTn>
                              </p:par>
                            </p:childTnLst>
                          </p:cTn>
                        </p:par>
                        <p:par>
                          <p:cTn id="150" fill="hold">
                            <p:stCondLst>
                              <p:cond delay="1500"/>
                            </p:stCondLst>
                            <p:childTnLst>
                              <p:par>
                                <p:cTn id="151" presetID="42" presetClass="entr" presetSubtype="0" fill="hold" nodeType="afterEffect">
                                  <p:stCondLst>
                                    <p:cond delay="0"/>
                                  </p:stCondLst>
                                  <p:childTnLst>
                                    <p:set>
                                      <p:cBhvr>
                                        <p:cTn id="152" dur="1" fill="hold">
                                          <p:stCondLst>
                                            <p:cond delay="0"/>
                                          </p:stCondLst>
                                        </p:cTn>
                                        <p:tgtEl>
                                          <p:spTgt spid="148"/>
                                        </p:tgtEl>
                                        <p:attrNameLst>
                                          <p:attrName>style.visibility</p:attrName>
                                        </p:attrNameLst>
                                      </p:cBhvr>
                                      <p:to>
                                        <p:strVal val="visible"/>
                                      </p:to>
                                    </p:set>
                                    <p:animEffect transition="in" filter="fade">
                                      <p:cBhvr>
                                        <p:cTn id="153" dur="1000"/>
                                        <p:tgtEl>
                                          <p:spTgt spid="148"/>
                                        </p:tgtEl>
                                      </p:cBhvr>
                                    </p:animEffect>
                                    <p:anim calcmode="lin" valueType="num">
                                      <p:cBhvr>
                                        <p:cTn id="154" dur="1000" fill="hold"/>
                                        <p:tgtEl>
                                          <p:spTgt spid="148"/>
                                        </p:tgtEl>
                                        <p:attrNameLst>
                                          <p:attrName>ppt_x</p:attrName>
                                        </p:attrNameLst>
                                      </p:cBhvr>
                                      <p:tavLst>
                                        <p:tav tm="0">
                                          <p:val>
                                            <p:strVal val="#ppt_x"/>
                                          </p:val>
                                        </p:tav>
                                        <p:tav tm="100000">
                                          <p:val>
                                            <p:strVal val="#ppt_x"/>
                                          </p:val>
                                        </p:tav>
                                      </p:tavLst>
                                    </p:anim>
                                    <p:anim calcmode="lin" valueType="num">
                                      <p:cBhvr>
                                        <p:cTn id="155" dur="1000" fill="hold"/>
                                        <p:tgtEl>
                                          <p:spTgt spid="148"/>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114"/>
                                        </p:tgtEl>
                                        <p:attrNameLst>
                                          <p:attrName>style.visibility</p:attrName>
                                        </p:attrNameLst>
                                      </p:cBhvr>
                                      <p:to>
                                        <p:strVal val="visible"/>
                                      </p:to>
                                    </p:set>
                                    <p:animEffect transition="in" filter="fade">
                                      <p:cBhvr>
                                        <p:cTn id="158" dur="1000"/>
                                        <p:tgtEl>
                                          <p:spTgt spid="114"/>
                                        </p:tgtEl>
                                      </p:cBhvr>
                                    </p:animEffect>
                                    <p:anim calcmode="lin" valueType="num">
                                      <p:cBhvr>
                                        <p:cTn id="159" dur="1000" fill="hold"/>
                                        <p:tgtEl>
                                          <p:spTgt spid="114"/>
                                        </p:tgtEl>
                                        <p:attrNameLst>
                                          <p:attrName>ppt_x</p:attrName>
                                        </p:attrNameLst>
                                      </p:cBhvr>
                                      <p:tavLst>
                                        <p:tav tm="0">
                                          <p:val>
                                            <p:strVal val="#ppt_x"/>
                                          </p:val>
                                        </p:tav>
                                        <p:tav tm="100000">
                                          <p:val>
                                            <p:strVal val="#ppt_x"/>
                                          </p:val>
                                        </p:tav>
                                      </p:tavLst>
                                    </p:anim>
                                    <p:anim calcmode="lin" valueType="num">
                                      <p:cBhvr>
                                        <p:cTn id="160" dur="1000" fill="hold"/>
                                        <p:tgtEl>
                                          <p:spTgt spid="114"/>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117"/>
                                        </p:tgtEl>
                                        <p:attrNameLst>
                                          <p:attrName>style.visibility</p:attrName>
                                        </p:attrNameLst>
                                      </p:cBhvr>
                                      <p:to>
                                        <p:strVal val="visible"/>
                                      </p:to>
                                    </p:set>
                                    <p:animEffect transition="in" filter="fade">
                                      <p:cBhvr>
                                        <p:cTn id="163" dur="1000"/>
                                        <p:tgtEl>
                                          <p:spTgt spid="117"/>
                                        </p:tgtEl>
                                      </p:cBhvr>
                                    </p:animEffect>
                                    <p:anim calcmode="lin" valueType="num">
                                      <p:cBhvr>
                                        <p:cTn id="164" dur="1000" fill="hold"/>
                                        <p:tgtEl>
                                          <p:spTgt spid="117"/>
                                        </p:tgtEl>
                                        <p:attrNameLst>
                                          <p:attrName>ppt_x</p:attrName>
                                        </p:attrNameLst>
                                      </p:cBhvr>
                                      <p:tavLst>
                                        <p:tav tm="0">
                                          <p:val>
                                            <p:strVal val="#ppt_x"/>
                                          </p:val>
                                        </p:tav>
                                        <p:tav tm="100000">
                                          <p:val>
                                            <p:strVal val="#ppt_x"/>
                                          </p:val>
                                        </p:tav>
                                      </p:tavLst>
                                    </p:anim>
                                    <p:anim calcmode="lin" valueType="num">
                                      <p:cBhvr>
                                        <p:cTn id="165" dur="1000" fill="hold"/>
                                        <p:tgtEl>
                                          <p:spTgt spid="117"/>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11"/>
                                        </p:tgtEl>
                                        <p:attrNameLst>
                                          <p:attrName>style.visibility</p:attrName>
                                        </p:attrNameLst>
                                      </p:cBhvr>
                                      <p:to>
                                        <p:strVal val="visible"/>
                                      </p:to>
                                    </p:set>
                                    <p:animEffect transition="in" filter="fade">
                                      <p:cBhvr>
                                        <p:cTn id="168" dur="1000"/>
                                        <p:tgtEl>
                                          <p:spTgt spid="11"/>
                                        </p:tgtEl>
                                      </p:cBhvr>
                                    </p:animEffect>
                                    <p:anim calcmode="lin" valueType="num">
                                      <p:cBhvr>
                                        <p:cTn id="169" dur="1000" fill="hold"/>
                                        <p:tgtEl>
                                          <p:spTgt spid="11"/>
                                        </p:tgtEl>
                                        <p:attrNameLst>
                                          <p:attrName>ppt_x</p:attrName>
                                        </p:attrNameLst>
                                      </p:cBhvr>
                                      <p:tavLst>
                                        <p:tav tm="0">
                                          <p:val>
                                            <p:strVal val="#ppt_x"/>
                                          </p:val>
                                        </p:tav>
                                        <p:tav tm="100000">
                                          <p:val>
                                            <p:strVal val="#ppt_x"/>
                                          </p:val>
                                        </p:tav>
                                      </p:tavLst>
                                    </p:anim>
                                    <p:anim calcmode="lin" valueType="num">
                                      <p:cBhvr>
                                        <p:cTn id="170" dur="1000" fill="hold"/>
                                        <p:tgtEl>
                                          <p:spTgt spid="11"/>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102"/>
                                        </p:tgtEl>
                                        <p:attrNameLst>
                                          <p:attrName>style.visibility</p:attrName>
                                        </p:attrNameLst>
                                      </p:cBhvr>
                                      <p:to>
                                        <p:strVal val="visible"/>
                                      </p:to>
                                    </p:set>
                                    <p:animEffect transition="in" filter="fade">
                                      <p:cBhvr>
                                        <p:cTn id="173" dur="1000"/>
                                        <p:tgtEl>
                                          <p:spTgt spid="102"/>
                                        </p:tgtEl>
                                      </p:cBhvr>
                                    </p:animEffect>
                                    <p:anim calcmode="lin" valueType="num">
                                      <p:cBhvr>
                                        <p:cTn id="174" dur="1000" fill="hold"/>
                                        <p:tgtEl>
                                          <p:spTgt spid="102"/>
                                        </p:tgtEl>
                                        <p:attrNameLst>
                                          <p:attrName>ppt_x</p:attrName>
                                        </p:attrNameLst>
                                      </p:cBhvr>
                                      <p:tavLst>
                                        <p:tav tm="0">
                                          <p:val>
                                            <p:strVal val="#ppt_x"/>
                                          </p:val>
                                        </p:tav>
                                        <p:tav tm="100000">
                                          <p:val>
                                            <p:strVal val="#ppt_x"/>
                                          </p:val>
                                        </p:tav>
                                      </p:tavLst>
                                    </p:anim>
                                    <p:anim calcmode="lin" valueType="num">
                                      <p:cBhvr>
                                        <p:cTn id="175"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53" presetClass="exit" presetSubtype="32" fill="hold" nodeType="clickEffect">
                                  <p:stCondLst>
                                    <p:cond delay="0"/>
                                  </p:stCondLst>
                                  <p:childTnLst>
                                    <p:anim calcmode="lin" valueType="num">
                                      <p:cBhvr>
                                        <p:cTn id="179" dur="500"/>
                                        <p:tgtEl>
                                          <p:spTgt spid="148"/>
                                        </p:tgtEl>
                                        <p:attrNameLst>
                                          <p:attrName>ppt_w</p:attrName>
                                        </p:attrNameLst>
                                      </p:cBhvr>
                                      <p:tavLst>
                                        <p:tav tm="0">
                                          <p:val>
                                            <p:strVal val="ppt_w"/>
                                          </p:val>
                                        </p:tav>
                                        <p:tav tm="100000">
                                          <p:val>
                                            <p:fltVal val="0"/>
                                          </p:val>
                                        </p:tav>
                                      </p:tavLst>
                                    </p:anim>
                                    <p:anim calcmode="lin" valueType="num">
                                      <p:cBhvr>
                                        <p:cTn id="180" dur="500"/>
                                        <p:tgtEl>
                                          <p:spTgt spid="148"/>
                                        </p:tgtEl>
                                        <p:attrNameLst>
                                          <p:attrName>ppt_h</p:attrName>
                                        </p:attrNameLst>
                                      </p:cBhvr>
                                      <p:tavLst>
                                        <p:tav tm="0">
                                          <p:val>
                                            <p:strVal val="ppt_h"/>
                                          </p:val>
                                        </p:tav>
                                        <p:tav tm="100000">
                                          <p:val>
                                            <p:fltVal val="0"/>
                                          </p:val>
                                        </p:tav>
                                      </p:tavLst>
                                    </p:anim>
                                    <p:animEffect transition="out" filter="fade">
                                      <p:cBhvr>
                                        <p:cTn id="181" dur="500"/>
                                        <p:tgtEl>
                                          <p:spTgt spid="148"/>
                                        </p:tgtEl>
                                      </p:cBhvr>
                                    </p:animEffect>
                                    <p:set>
                                      <p:cBhvr>
                                        <p:cTn id="182" dur="1" fill="hold">
                                          <p:stCondLst>
                                            <p:cond delay="499"/>
                                          </p:stCondLst>
                                        </p:cTn>
                                        <p:tgtEl>
                                          <p:spTgt spid="148"/>
                                        </p:tgtEl>
                                        <p:attrNameLst>
                                          <p:attrName>style.visibility</p:attrName>
                                        </p:attrNameLst>
                                      </p:cBhvr>
                                      <p:to>
                                        <p:strVal val="hidden"/>
                                      </p:to>
                                    </p:set>
                                  </p:childTnLst>
                                </p:cTn>
                              </p:par>
                              <p:par>
                                <p:cTn id="183" presetID="53" presetClass="exit" presetSubtype="32" fill="hold" nodeType="withEffect">
                                  <p:stCondLst>
                                    <p:cond delay="0"/>
                                  </p:stCondLst>
                                  <p:childTnLst>
                                    <p:anim calcmode="lin" valueType="num">
                                      <p:cBhvr>
                                        <p:cTn id="184" dur="500"/>
                                        <p:tgtEl>
                                          <p:spTgt spid="102"/>
                                        </p:tgtEl>
                                        <p:attrNameLst>
                                          <p:attrName>ppt_w</p:attrName>
                                        </p:attrNameLst>
                                      </p:cBhvr>
                                      <p:tavLst>
                                        <p:tav tm="0">
                                          <p:val>
                                            <p:strVal val="ppt_w"/>
                                          </p:val>
                                        </p:tav>
                                        <p:tav tm="100000">
                                          <p:val>
                                            <p:fltVal val="0"/>
                                          </p:val>
                                        </p:tav>
                                      </p:tavLst>
                                    </p:anim>
                                    <p:anim calcmode="lin" valueType="num">
                                      <p:cBhvr>
                                        <p:cTn id="185" dur="500"/>
                                        <p:tgtEl>
                                          <p:spTgt spid="102"/>
                                        </p:tgtEl>
                                        <p:attrNameLst>
                                          <p:attrName>ppt_h</p:attrName>
                                        </p:attrNameLst>
                                      </p:cBhvr>
                                      <p:tavLst>
                                        <p:tav tm="0">
                                          <p:val>
                                            <p:strVal val="ppt_h"/>
                                          </p:val>
                                        </p:tav>
                                        <p:tav tm="100000">
                                          <p:val>
                                            <p:fltVal val="0"/>
                                          </p:val>
                                        </p:tav>
                                      </p:tavLst>
                                    </p:anim>
                                    <p:animEffect transition="out" filter="fade">
                                      <p:cBhvr>
                                        <p:cTn id="186" dur="500"/>
                                        <p:tgtEl>
                                          <p:spTgt spid="102"/>
                                        </p:tgtEl>
                                      </p:cBhvr>
                                    </p:animEffect>
                                    <p:set>
                                      <p:cBhvr>
                                        <p:cTn id="187" dur="1" fill="hold">
                                          <p:stCondLst>
                                            <p:cond delay="499"/>
                                          </p:stCondLst>
                                        </p:cTn>
                                        <p:tgtEl>
                                          <p:spTgt spid="102"/>
                                        </p:tgtEl>
                                        <p:attrNameLst>
                                          <p:attrName>style.visibility</p:attrName>
                                        </p:attrNameLst>
                                      </p:cBhvr>
                                      <p:to>
                                        <p:strVal val="hidden"/>
                                      </p:to>
                                    </p:set>
                                  </p:childTnLst>
                                </p:cTn>
                              </p:par>
                            </p:childTnLst>
                          </p:cTn>
                        </p:par>
                        <p:par>
                          <p:cTn id="188" fill="hold">
                            <p:stCondLst>
                              <p:cond delay="500"/>
                            </p:stCondLst>
                            <p:childTnLst>
                              <p:par>
                                <p:cTn id="189" presetID="22" presetClass="entr" presetSubtype="8" fill="hold" nodeType="afterEffect">
                                  <p:stCondLst>
                                    <p:cond delay="0"/>
                                  </p:stCondLst>
                                  <p:childTnLst>
                                    <p:set>
                                      <p:cBhvr>
                                        <p:cTn id="190" dur="1" fill="hold">
                                          <p:stCondLst>
                                            <p:cond delay="0"/>
                                          </p:stCondLst>
                                        </p:cTn>
                                        <p:tgtEl>
                                          <p:spTgt spid="21"/>
                                        </p:tgtEl>
                                        <p:attrNameLst>
                                          <p:attrName>style.visibility</p:attrName>
                                        </p:attrNameLst>
                                      </p:cBhvr>
                                      <p:to>
                                        <p:strVal val="visible"/>
                                      </p:to>
                                    </p:set>
                                    <p:animEffect transition="in" filter="wipe(left)">
                                      <p:cBhvr>
                                        <p:cTn id="191" dur="500"/>
                                        <p:tgtEl>
                                          <p:spTgt spid="21"/>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119"/>
                                        </p:tgtEl>
                                        <p:attrNameLst>
                                          <p:attrName>style.visibility</p:attrName>
                                        </p:attrNameLst>
                                      </p:cBhvr>
                                      <p:to>
                                        <p:strVal val="visible"/>
                                      </p:to>
                                    </p:set>
                                    <p:animEffect transition="in" filter="wipe(left)">
                                      <p:cBhvr>
                                        <p:cTn id="195" dur="500"/>
                                        <p:tgtEl>
                                          <p:spTgt spid="119"/>
                                        </p:tgtEl>
                                      </p:cBhvr>
                                    </p:animEffect>
                                  </p:childTnLst>
                                </p:cTn>
                              </p:par>
                            </p:childTnLst>
                          </p:cTn>
                        </p:par>
                        <p:par>
                          <p:cTn id="196" fill="hold">
                            <p:stCondLst>
                              <p:cond delay="1500"/>
                            </p:stCondLst>
                            <p:childTnLst>
                              <p:par>
                                <p:cTn id="197" presetID="42" presetClass="entr" presetSubtype="0" fill="hold" nodeType="afterEffect">
                                  <p:stCondLst>
                                    <p:cond delay="0"/>
                                  </p:stCondLst>
                                  <p:childTnLst>
                                    <p:set>
                                      <p:cBhvr>
                                        <p:cTn id="198" dur="1" fill="hold">
                                          <p:stCondLst>
                                            <p:cond delay="0"/>
                                          </p:stCondLst>
                                        </p:cTn>
                                        <p:tgtEl>
                                          <p:spTgt spid="149"/>
                                        </p:tgtEl>
                                        <p:attrNameLst>
                                          <p:attrName>style.visibility</p:attrName>
                                        </p:attrNameLst>
                                      </p:cBhvr>
                                      <p:to>
                                        <p:strVal val="visible"/>
                                      </p:to>
                                    </p:set>
                                    <p:animEffect transition="in" filter="fade">
                                      <p:cBhvr>
                                        <p:cTn id="199" dur="1000"/>
                                        <p:tgtEl>
                                          <p:spTgt spid="149"/>
                                        </p:tgtEl>
                                      </p:cBhvr>
                                    </p:animEffect>
                                    <p:anim calcmode="lin" valueType="num">
                                      <p:cBhvr>
                                        <p:cTn id="200" dur="1000" fill="hold"/>
                                        <p:tgtEl>
                                          <p:spTgt spid="149"/>
                                        </p:tgtEl>
                                        <p:attrNameLst>
                                          <p:attrName>ppt_x</p:attrName>
                                        </p:attrNameLst>
                                      </p:cBhvr>
                                      <p:tavLst>
                                        <p:tav tm="0">
                                          <p:val>
                                            <p:strVal val="#ppt_x"/>
                                          </p:val>
                                        </p:tav>
                                        <p:tav tm="100000">
                                          <p:val>
                                            <p:strVal val="#ppt_x"/>
                                          </p:val>
                                        </p:tav>
                                      </p:tavLst>
                                    </p:anim>
                                    <p:anim calcmode="lin" valueType="num">
                                      <p:cBhvr>
                                        <p:cTn id="201" dur="1000" fill="hold"/>
                                        <p:tgtEl>
                                          <p:spTgt spid="149"/>
                                        </p:tgtEl>
                                        <p:attrNameLst>
                                          <p:attrName>ppt_y</p:attrName>
                                        </p:attrNameLst>
                                      </p:cBhvr>
                                      <p:tavLst>
                                        <p:tav tm="0">
                                          <p:val>
                                            <p:strVal val="#ppt_y+.1"/>
                                          </p:val>
                                        </p:tav>
                                        <p:tav tm="100000">
                                          <p:val>
                                            <p:strVal val="#ppt_y"/>
                                          </p:val>
                                        </p:tav>
                                      </p:tavLst>
                                    </p:anim>
                                  </p:childTnLst>
                                </p:cTn>
                              </p:par>
                              <p:par>
                                <p:cTn id="202" presetID="42" presetClass="entr" presetSubtype="0" fill="hold" nodeType="withEffect">
                                  <p:stCondLst>
                                    <p:cond delay="0"/>
                                  </p:stCondLst>
                                  <p:childTnLst>
                                    <p:set>
                                      <p:cBhvr>
                                        <p:cTn id="203" dur="1" fill="hold">
                                          <p:stCondLst>
                                            <p:cond delay="0"/>
                                          </p:stCondLst>
                                        </p:cTn>
                                        <p:tgtEl>
                                          <p:spTgt spid="150"/>
                                        </p:tgtEl>
                                        <p:attrNameLst>
                                          <p:attrName>style.visibility</p:attrName>
                                        </p:attrNameLst>
                                      </p:cBhvr>
                                      <p:to>
                                        <p:strVal val="visible"/>
                                      </p:to>
                                    </p:set>
                                    <p:animEffect transition="in" filter="fade">
                                      <p:cBhvr>
                                        <p:cTn id="204" dur="1000"/>
                                        <p:tgtEl>
                                          <p:spTgt spid="150"/>
                                        </p:tgtEl>
                                      </p:cBhvr>
                                    </p:animEffect>
                                    <p:anim calcmode="lin" valueType="num">
                                      <p:cBhvr>
                                        <p:cTn id="205" dur="1000" fill="hold"/>
                                        <p:tgtEl>
                                          <p:spTgt spid="150"/>
                                        </p:tgtEl>
                                        <p:attrNameLst>
                                          <p:attrName>ppt_x</p:attrName>
                                        </p:attrNameLst>
                                      </p:cBhvr>
                                      <p:tavLst>
                                        <p:tav tm="0">
                                          <p:val>
                                            <p:strVal val="#ppt_x"/>
                                          </p:val>
                                        </p:tav>
                                        <p:tav tm="100000">
                                          <p:val>
                                            <p:strVal val="#ppt_x"/>
                                          </p:val>
                                        </p:tav>
                                      </p:tavLst>
                                    </p:anim>
                                    <p:anim calcmode="lin" valueType="num">
                                      <p:cBhvr>
                                        <p:cTn id="206" dur="1000" fill="hold"/>
                                        <p:tgtEl>
                                          <p:spTgt spid="150"/>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118"/>
                                        </p:tgtEl>
                                        <p:attrNameLst>
                                          <p:attrName>style.visibility</p:attrName>
                                        </p:attrNameLst>
                                      </p:cBhvr>
                                      <p:to>
                                        <p:strVal val="visible"/>
                                      </p:to>
                                    </p:set>
                                    <p:animEffect transition="in" filter="fade">
                                      <p:cBhvr>
                                        <p:cTn id="209" dur="1000"/>
                                        <p:tgtEl>
                                          <p:spTgt spid="118"/>
                                        </p:tgtEl>
                                      </p:cBhvr>
                                    </p:animEffect>
                                    <p:anim calcmode="lin" valueType="num">
                                      <p:cBhvr>
                                        <p:cTn id="210" dur="1000" fill="hold"/>
                                        <p:tgtEl>
                                          <p:spTgt spid="118"/>
                                        </p:tgtEl>
                                        <p:attrNameLst>
                                          <p:attrName>ppt_x</p:attrName>
                                        </p:attrNameLst>
                                      </p:cBhvr>
                                      <p:tavLst>
                                        <p:tav tm="0">
                                          <p:val>
                                            <p:strVal val="#ppt_x"/>
                                          </p:val>
                                        </p:tav>
                                        <p:tav tm="100000">
                                          <p:val>
                                            <p:strVal val="#ppt_x"/>
                                          </p:val>
                                        </p:tav>
                                      </p:tavLst>
                                    </p:anim>
                                    <p:anim calcmode="lin" valueType="num">
                                      <p:cBhvr>
                                        <p:cTn id="211" dur="1000" fill="hold"/>
                                        <p:tgtEl>
                                          <p:spTgt spid="118"/>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0"/>
                                  </p:stCondLst>
                                  <p:childTnLst>
                                    <p:set>
                                      <p:cBhvr>
                                        <p:cTn id="213" dur="1" fill="hold">
                                          <p:stCondLst>
                                            <p:cond delay="0"/>
                                          </p:stCondLst>
                                        </p:cTn>
                                        <p:tgtEl>
                                          <p:spTgt spid="121"/>
                                        </p:tgtEl>
                                        <p:attrNameLst>
                                          <p:attrName>style.visibility</p:attrName>
                                        </p:attrNameLst>
                                      </p:cBhvr>
                                      <p:to>
                                        <p:strVal val="visible"/>
                                      </p:to>
                                    </p:set>
                                    <p:animEffect transition="in" filter="fade">
                                      <p:cBhvr>
                                        <p:cTn id="214" dur="1000"/>
                                        <p:tgtEl>
                                          <p:spTgt spid="121"/>
                                        </p:tgtEl>
                                      </p:cBhvr>
                                    </p:animEffect>
                                    <p:anim calcmode="lin" valueType="num">
                                      <p:cBhvr>
                                        <p:cTn id="215" dur="1000" fill="hold"/>
                                        <p:tgtEl>
                                          <p:spTgt spid="121"/>
                                        </p:tgtEl>
                                        <p:attrNameLst>
                                          <p:attrName>ppt_x</p:attrName>
                                        </p:attrNameLst>
                                      </p:cBhvr>
                                      <p:tavLst>
                                        <p:tav tm="0">
                                          <p:val>
                                            <p:strVal val="#ppt_x"/>
                                          </p:val>
                                        </p:tav>
                                        <p:tav tm="100000">
                                          <p:val>
                                            <p:strVal val="#ppt_x"/>
                                          </p:val>
                                        </p:tav>
                                      </p:tavLst>
                                    </p:anim>
                                    <p:anim calcmode="lin" valueType="num">
                                      <p:cBhvr>
                                        <p:cTn id="216" dur="1000" fill="hold"/>
                                        <p:tgtEl>
                                          <p:spTgt spid="121"/>
                                        </p:tgtEl>
                                        <p:attrNameLst>
                                          <p:attrName>ppt_y</p:attrName>
                                        </p:attrNameLst>
                                      </p:cBhvr>
                                      <p:tavLst>
                                        <p:tav tm="0">
                                          <p:val>
                                            <p:strVal val="#ppt_y+.1"/>
                                          </p:val>
                                        </p:tav>
                                        <p:tav tm="100000">
                                          <p:val>
                                            <p:strVal val="#ppt_y"/>
                                          </p:val>
                                        </p:tav>
                                      </p:tavLst>
                                    </p:anim>
                                  </p:childTnLst>
                                </p:cTn>
                              </p:par>
                              <p:par>
                                <p:cTn id="217" presetID="42" presetClass="entr" presetSubtype="0" fill="hold" nodeType="withEffect">
                                  <p:stCondLst>
                                    <p:cond delay="0"/>
                                  </p:stCondLst>
                                  <p:childTnLst>
                                    <p:set>
                                      <p:cBhvr>
                                        <p:cTn id="218" dur="1" fill="hold">
                                          <p:stCondLst>
                                            <p:cond delay="0"/>
                                          </p:stCondLst>
                                        </p:cTn>
                                        <p:tgtEl>
                                          <p:spTgt spid="12"/>
                                        </p:tgtEl>
                                        <p:attrNameLst>
                                          <p:attrName>style.visibility</p:attrName>
                                        </p:attrNameLst>
                                      </p:cBhvr>
                                      <p:to>
                                        <p:strVal val="visible"/>
                                      </p:to>
                                    </p:set>
                                    <p:animEffect transition="in" filter="fade">
                                      <p:cBhvr>
                                        <p:cTn id="219" dur="1000"/>
                                        <p:tgtEl>
                                          <p:spTgt spid="12"/>
                                        </p:tgtEl>
                                      </p:cBhvr>
                                    </p:animEffect>
                                    <p:anim calcmode="lin" valueType="num">
                                      <p:cBhvr>
                                        <p:cTn id="220" dur="1000" fill="hold"/>
                                        <p:tgtEl>
                                          <p:spTgt spid="12"/>
                                        </p:tgtEl>
                                        <p:attrNameLst>
                                          <p:attrName>ppt_x</p:attrName>
                                        </p:attrNameLst>
                                      </p:cBhvr>
                                      <p:tavLst>
                                        <p:tav tm="0">
                                          <p:val>
                                            <p:strVal val="#ppt_x"/>
                                          </p:val>
                                        </p:tav>
                                        <p:tav tm="100000">
                                          <p:val>
                                            <p:strVal val="#ppt_x"/>
                                          </p:val>
                                        </p:tav>
                                      </p:tavLst>
                                    </p:anim>
                                    <p:anim calcmode="lin" valueType="num">
                                      <p:cBhvr>
                                        <p:cTn id="2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53" presetClass="exit" presetSubtype="32" fill="hold" nodeType="clickEffect">
                                  <p:stCondLst>
                                    <p:cond delay="0"/>
                                  </p:stCondLst>
                                  <p:childTnLst>
                                    <p:anim calcmode="lin" valueType="num">
                                      <p:cBhvr>
                                        <p:cTn id="225" dur="500"/>
                                        <p:tgtEl>
                                          <p:spTgt spid="149"/>
                                        </p:tgtEl>
                                        <p:attrNameLst>
                                          <p:attrName>ppt_w</p:attrName>
                                        </p:attrNameLst>
                                      </p:cBhvr>
                                      <p:tavLst>
                                        <p:tav tm="0">
                                          <p:val>
                                            <p:strVal val="ppt_w"/>
                                          </p:val>
                                        </p:tav>
                                        <p:tav tm="100000">
                                          <p:val>
                                            <p:fltVal val="0"/>
                                          </p:val>
                                        </p:tav>
                                      </p:tavLst>
                                    </p:anim>
                                    <p:anim calcmode="lin" valueType="num">
                                      <p:cBhvr>
                                        <p:cTn id="226" dur="500"/>
                                        <p:tgtEl>
                                          <p:spTgt spid="149"/>
                                        </p:tgtEl>
                                        <p:attrNameLst>
                                          <p:attrName>ppt_h</p:attrName>
                                        </p:attrNameLst>
                                      </p:cBhvr>
                                      <p:tavLst>
                                        <p:tav tm="0">
                                          <p:val>
                                            <p:strVal val="ppt_h"/>
                                          </p:val>
                                        </p:tav>
                                        <p:tav tm="100000">
                                          <p:val>
                                            <p:fltVal val="0"/>
                                          </p:val>
                                        </p:tav>
                                      </p:tavLst>
                                    </p:anim>
                                    <p:animEffect transition="out" filter="fade">
                                      <p:cBhvr>
                                        <p:cTn id="227" dur="500"/>
                                        <p:tgtEl>
                                          <p:spTgt spid="149"/>
                                        </p:tgtEl>
                                      </p:cBhvr>
                                    </p:animEffect>
                                    <p:set>
                                      <p:cBhvr>
                                        <p:cTn id="228" dur="1" fill="hold">
                                          <p:stCondLst>
                                            <p:cond delay="499"/>
                                          </p:stCondLst>
                                        </p:cTn>
                                        <p:tgtEl>
                                          <p:spTgt spid="149"/>
                                        </p:tgtEl>
                                        <p:attrNameLst>
                                          <p:attrName>style.visibility</p:attrName>
                                        </p:attrNameLst>
                                      </p:cBhvr>
                                      <p:to>
                                        <p:strVal val="hidden"/>
                                      </p:to>
                                    </p:set>
                                  </p:childTnLst>
                                </p:cTn>
                              </p:par>
                              <p:par>
                                <p:cTn id="229" presetID="53" presetClass="exit" presetSubtype="32" fill="hold" nodeType="withEffect">
                                  <p:stCondLst>
                                    <p:cond delay="0"/>
                                  </p:stCondLst>
                                  <p:childTnLst>
                                    <p:anim calcmode="lin" valueType="num">
                                      <p:cBhvr>
                                        <p:cTn id="230" dur="500"/>
                                        <p:tgtEl>
                                          <p:spTgt spid="150"/>
                                        </p:tgtEl>
                                        <p:attrNameLst>
                                          <p:attrName>ppt_w</p:attrName>
                                        </p:attrNameLst>
                                      </p:cBhvr>
                                      <p:tavLst>
                                        <p:tav tm="0">
                                          <p:val>
                                            <p:strVal val="ppt_w"/>
                                          </p:val>
                                        </p:tav>
                                        <p:tav tm="100000">
                                          <p:val>
                                            <p:fltVal val="0"/>
                                          </p:val>
                                        </p:tav>
                                      </p:tavLst>
                                    </p:anim>
                                    <p:anim calcmode="lin" valueType="num">
                                      <p:cBhvr>
                                        <p:cTn id="231" dur="500"/>
                                        <p:tgtEl>
                                          <p:spTgt spid="150"/>
                                        </p:tgtEl>
                                        <p:attrNameLst>
                                          <p:attrName>ppt_h</p:attrName>
                                        </p:attrNameLst>
                                      </p:cBhvr>
                                      <p:tavLst>
                                        <p:tav tm="0">
                                          <p:val>
                                            <p:strVal val="ppt_h"/>
                                          </p:val>
                                        </p:tav>
                                        <p:tav tm="100000">
                                          <p:val>
                                            <p:fltVal val="0"/>
                                          </p:val>
                                        </p:tav>
                                      </p:tavLst>
                                    </p:anim>
                                    <p:animEffect transition="out" filter="fade">
                                      <p:cBhvr>
                                        <p:cTn id="232" dur="500"/>
                                        <p:tgtEl>
                                          <p:spTgt spid="150"/>
                                        </p:tgtEl>
                                      </p:cBhvr>
                                    </p:animEffect>
                                    <p:set>
                                      <p:cBhvr>
                                        <p:cTn id="233" dur="1" fill="hold">
                                          <p:stCondLst>
                                            <p:cond delay="499"/>
                                          </p:stCondLst>
                                        </p:cTn>
                                        <p:tgtEl>
                                          <p:spTgt spid="150"/>
                                        </p:tgtEl>
                                        <p:attrNameLst>
                                          <p:attrName>style.visibility</p:attrName>
                                        </p:attrNameLst>
                                      </p:cBhvr>
                                      <p:to>
                                        <p:strVal val="hidden"/>
                                      </p:to>
                                    </p:set>
                                  </p:childTnLst>
                                </p:cTn>
                              </p:par>
                            </p:childTnLst>
                          </p:cTn>
                        </p:par>
                        <p:par>
                          <p:cTn id="234" fill="hold">
                            <p:stCondLst>
                              <p:cond delay="500"/>
                            </p:stCondLst>
                            <p:childTnLst>
                              <p:par>
                                <p:cTn id="235" presetID="22" presetClass="entr" presetSubtype="8" fill="hold" nodeType="afterEffect">
                                  <p:stCondLst>
                                    <p:cond delay="0"/>
                                  </p:stCondLst>
                                  <p:childTnLst>
                                    <p:set>
                                      <p:cBhvr>
                                        <p:cTn id="236" dur="1" fill="hold">
                                          <p:stCondLst>
                                            <p:cond delay="0"/>
                                          </p:stCondLst>
                                        </p:cTn>
                                        <p:tgtEl>
                                          <p:spTgt spid="24"/>
                                        </p:tgtEl>
                                        <p:attrNameLst>
                                          <p:attrName>style.visibility</p:attrName>
                                        </p:attrNameLst>
                                      </p:cBhvr>
                                      <p:to>
                                        <p:strVal val="visible"/>
                                      </p:to>
                                    </p:set>
                                    <p:animEffect transition="in" filter="wipe(left)">
                                      <p:cBhvr>
                                        <p:cTn id="237" dur="500"/>
                                        <p:tgtEl>
                                          <p:spTgt spid="24"/>
                                        </p:tgtEl>
                                      </p:cBhvr>
                                    </p:animEffect>
                                  </p:childTnLst>
                                </p:cTn>
                              </p:par>
                            </p:childTnLst>
                          </p:cTn>
                        </p:par>
                        <p:par>
                          <p:cTn id="238" fill="hold">
                            <p:stCondLst>
                              <p:cond delay="1000"/>
                            </p:stCondLst>
                            <p:childTnLst>
                              <p:par>
                                <p:cTn id="239" presetID="22" presetClass="entr" presetSubtype="8" fill="hold" nodeType="afterEffect">
                                  <p:stCondLst>
                                    <p:cond delay="0"/>
                                  </p:stCondLst>
                                  <p:childTnLst>
                                    <p:set>
                                      <p:cBhvr>
                                        <p:cTn id="240" dur="1" fill="hold">
                                          <p:stCondLst>
                                            <p:cond delay="0"/>
                                          </p:stCondLst>
                                        </p:cTn>
                                        <p:tgtEl>
                                          <p:spTgt spid="123"/>
                                        </p:tgtEl>
                                        <p:attrNameLst>
                                          <p:attrName>style.visibility</p:attrName>
                                        </p:attrNameLst>
                                      </p:cBhvr>
                                      <p:to>
                                        <p:strVal val="visible"/>
                                      </p:to>
                                    </p:set>
                                    <p:animEffect transition="in" filter="wipe(left)">
                                      <p:cBhvr>
                                        <p:cTn id="241" dur="500"/>
                                        <p:tgtEl>
                                          <p:spTgt spid="123"/>
                                        </p:tgtEl>
                                      </p:cBhvr>
                                    </p:animEffect>
                                  </p:childTnLst>
                                </p:cTn>
                              </p:par>
                            </p:childTnLst>
                          </p:cTn>
                        </p:par>
                        <p:par>
                          <p:cTn id="242" fill="hold">
                            <p:stCondLst>
                              <p:cond delay="1500"/>
                            </p:stCondLst>
                            <p:childTnLst>
                              <p:par>
                                <p:cTn id="243" presetID="42" presetClass="entr" presetSubtype="0" fill="hold" grpId="0" nodeType="afterEffect">
                                  <p:stCondLst>
                                    <p:cond delay="0"/>
                                  </p:stCondLst>
                                  <p:childTnLst>
                                    <p:set>
                                      <p:cBhvr>
                                        <p:cTn id="244" dur="1" fill="hold">
                                          <p:stCondLst>
                                            <p:cond delay="0"/>
                                          </p:stCondLst>
                                        </p:cTn>
                                        <p:tgtEl>
                                          <p:spTgt spid="125"/>
                                        </p:tgtEl>
                                        <p:attrNameLst>
                                          <p:attrName>style.visibility</p:attrName>
                                        </p:attrNameLst>
                                      </p:cBhvr>
                                      <p:to>
                                        <p:strVal val="visible"/>
                                      </p:to>
                                    </p:set>
                                    <p:animEffect transition="in" filter="fade">
                                      <p:cBhvr>
                                        <p:cTn id="245" dur="1000"/>
                                        <p:tgtEl>
                                          <p:spTgt spid="125"/>
                                        </p:tgtEl>
                                      </p:cBhvr>
                                    </p:animEffect>
                                    <p:anim calcmode="lin" valueType="num">
                                      <p:cBhvr>
                                        <p:cTn id="246" dur="1000" fill="hold"/>
                                        <p:tgtEl>
                                          <p:spTgt spid="125"/>
                                        </p:tgtEl>
                                        <p:attrNameLst>
                                          <p:attrName>ppt_x</p:attrName>
                                        </p:attrNameLst>
                                      </p:cBhvr>
                                      <p:tavLst>
                                        <p:tav tm="0">
                                          <p:val>
                                            <p:strVal val="#ppt_x"/>
                                          </p:val>
                                        </p:tav>
                                        <p:tav tm="100000">
                                          <p:val>
                                            <p:strVal val="#ppt_x"/>
                                          </p:val>
                                        </p:tav>
                                      </p:tavLst>
                                    </p:anim>
                                    <p:anim calcmode="lin" valueType="num">
                                      <p:cBhvr>
                                        <p:cTn id="247" dur="1000" fill="hold"/>
                                        <p:tgtEl>
                                          <p:spTgt spid="125"/>
                                        </p:tgtEl>
                                        <p:attrNameLst>
                                          <p:attrName>ppt_y</p:attrName>
                                        </p:attrNameLst>
                                      </p:cBhvr>
                                      <p:tavLst>
                                        <p:tav tm="0">
                                          <p:val>
                                            <p:strVal val="#ppt_y+.1"/>
                                          </p:val>
                                        </p:tav>
                                        <p:tav tm="100000">
                                          <p:val>
                                            <p:strVal val="#ppt_y"/>
                                          </p:val>
                                        </p:tav>
                                      </p:tavLst>
                                    </p:anim>
                                  </p:childTnLst>
                                </p:cTn>
                              </p:par>
                              <p:par>
                                <p:cTn id="248" presetID="42" presetClass="entr" presetSubtype="0" fill="hold" grpId="0" nodeType="withEffect">
                                  <p:stCondLst>
                                    <p:cond delay="0"/>
                                  </p:stCondLst>
                                  <p:childTnLst>
                                    <p:set>
                                      <p:cBhvr>
                                        <p:cTn id="249" dur="1" fill="hold">
                                          <p:stCondLst>
                                            <p:cond delay="0"/>
                                          </p:stCondLst>
                                        </p:cTn>
                                        <p:tgtEl>
                                          <p:spTgt spid="122"/>
                                        </p:tgtEl>
                                        <p:attrNameLst>
                                          <p:attrName>style.visibility</p:attrName>
                                        </p:attrNameLst>
                                      </p:cBhvr>
                                      <p:to>
                                        <p:strVal val="visible"/>
                                      </p:to>
                                    </p:set>
                                    <p:animEffect transition="in" filter="fade">
                                      <p:cBhvr>
                                        <p:cTn id="250" dur="1000"/>
                                        <p:tgtEl>
                                          <p:spTgt spid="122"/>
                                        </p:tgtEl>
                                      </p:cBhvr>
                                    </p:animEffect>
                                    <p:anim calcmode="lin" valueType="num">
                                      <p:cBhvr>
                                        <p:cTn id="251" dur="1000" fill="hold"/>
                                        <p:tgtEl>
                                          <p:spTgt spid="122"/>
                                        </p:tgtEl>
                                        <p:attrNameLst>
                                          <p:attrName>ppt_x</p:attrName>
                                        </p:attrNameLst>
                                      </p:cBhvr>
                                      <p:tavLst>
                                        <p:tav tm="0">
                                          <p:val>
                                            <p:strVal val="#ppt_x"/>
                                          </p:val>
                                        </p:tav>
                                        <p:tav tm="100000">
                                          <p:val>
                                            <p:strVal val="#ppt_x"/>
                                          </p:val>
                                        </p:tav>
                                      </p:tavLst>
                                    </p:anim>
                                    <p:anim calcmode="lin" valueType="num">
                                      <p:cBhvr>
                                        <p:cTn id="252" dur="1000" fill="hold"/>
                                        <p:tgtEl>
                                          <p:spTgt spid="122"/>
                                        </p:tgtEl>
                                        <p:attrNameLst>
                                          <p:attrName>ppt_y</p:attrName>
                                        </p:attrNameLst>
                                      </p:cBhvr>
                                      <p:tavLst>
                                        <p:tav tm="0">
                                          <p:val>
                                            <p:strVal val="#ppt_y+.1"/>
                                          </p:val>
                                        </p:tav>
                                        <p:tav tm="100000">
                                          <p:val>
                                            <p:strVal val="#ppt_y"/>
                                          </p:val>
                                        </p:tav>
                                      </p:tavLst>
                                    </p:anim>
                                  </p:childTnLst>
                                </p:cTn>
                              </p:par>
                              <p:par>
                                <p:cTn id="253" presetID="42" presetClass="entr" presetSubtype="0" fill="hold" nodeType="withEffect">
                                  <p:stCondLst>
                                    <p:cond delay="0"/>
                                  </p:stCondLst>
                                  <p:childTnLst>
                                    <p:set>
                                      <p:cBhvr>
                                        <p:cTn id="254" dur="1" fill="hold">
                                          <p:stCondLst>
                                            <p:cond delay="0"/>
                                          </p:stCondLst>
                                        </p:cTn>
                                        <p:tgtEl>
                                          <p:spTgt spid="15"/>
                                        </p:tgtEl>
                                        <p:attrNameLst>
                                          <p:attrName>style.visibility</p:attrName>
                                        </p:attrNameLst>
                                      </p:cBhvr>
                                      <p:to>
                                        <p:strVal val="visible"/>
                                      </p:to>
                                    </p:set>
                                    <p:animEffect transition="in" filter="fade">
                                      <p:cBhvr>
                                        <p:cTn id="255" dur="1000"/>
                                        <p:tgtEl>
                                          <p:spTgt spid="15"/>
                                        </p:tgtEl>
                                      </p:cBhvr>
                                    </p:animEffect>
                                    <p:anim calcmode="lin" valueType="num">
                                      <p:cBhvr>
                                        <p:cTn id="256" dur="1000" fill="hold"/>
                                        <p:tgtEl>
                                          <p:spTgt spid="15"/>
                                        </p:tgtEl>
                                        <p:attrNameLst>
                                          <p:attrName>ppt_x</p:attrName>
                                        </p:attrNameLst>
                                      </p:cBhvr>
                                      <p:tavLst>
                                        <p:tav tm="0">
                                          <p:val>
                                            <p:strVal val="#ppt_x"/>
                                          </p:val>
                                        </p:tav>
                                        <p:tav tm="100000">
                                          <p:val>
                                            <p:strVal val="#ppt_x"/>
                                          </p:val>
                                        </p:tav>
                                      </p:tavLst>
                                    </p:anim>
                                    <p:anim calcmode="lin" valueType="num">
                                      <p:cBhvr>
                                        <p:cTn id="2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106" grpId="0"/>
      <p:bldP spid="109" grpId="0"/>
      <p:bldP spid="110" grpId="0"/>
      <p:bldP spid="113" grpId="0"/>
      <p:bldP spid="114" grpId="0"/>
      <p:bldP spid="117" grpId="0"/>
      <p:bldP spid="118" grpId="0"/>
      <p:bldP spid="121" grpId="0"/>
      <p:bldP spid="122" grpId="0"/>
      <p:bldP spid="125" grpId="0"/>
      <p:bldP spid="7" grpId="0" animBg="1"/>
      <p:bldP spid="7" grpId="1" animBg="1"/>
      <p:bldP spid="57" grpId="0" animBg="1"/>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1461</TotalTime>
  <Words>1455</Words>
  <Application>Microsoft Office PowerPoint</Application>
  <PresentationFormat>Widescreen</PresentationFormat>
  <Paragraphs>306</Paragraphs>
  <Slides>38</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38</vt:i4>
      </vt:variant>
    </vt:vector>
  </HeadingPairs>
  <TitlesOfParts>
    <vt:vector size="52" baseType="lpstr">
      <vt:lpstr>Arial</vt:lpstr>
      <vt:lpstr>Biome</vt:lpstr>
      <vt:lpstr>Calibri</vt:lpstr>
      <vt:lpstr>Calibri Light</vt:lpstr>
      <vt:lpstr>Cambria Math</vt:lpstr>
      <vt:lpstr>Century Gothic</vt:lpstr>
      <vt:lpstr>Consolas</vt:lpstr>
      <vt:lpstr>Palatino Linotype</vt:lpstr>
      <vt:lpstr>Tahoma</vt:lpstr>
      <vt:lpstr>Times New Roman</vt:lpstr>
      <vt:lpstr>Wingdings</vt:lpstr>
      <vt:lpstr>Wingdings 3</vt:lpstr>
      <vt:lpstr>Wisp</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43</cp:revision>
  <dcterms:created xsi:type="dcterms:W3CDTF">2023-06-10T17:02:24Z</dcterms:created>
  <dcterms:modified xsi:type="dcterms:W3CDTF">2023-06-11T17:25:28Z</dcterms:modified>
</cp:coreProperties>
</file>